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2147376602" r:id="rId7"/>
    <p:sldId id="2147376594" r:id="rId8"/>
    <p:sldId id="2147376596" r:id="rId9"/>
    <p:sldId id="2147376604" r:id="rId10"/>
    <p:sldId id="2147376605" r:id="rId11"/>
    <p:sldId id="2147376606" r:id="rId12"/>
    <p:sldId id="2147375992" r:id="rId13"/>
    <p:sldId id="2147376607" r:id="rId14"/>
    <p:sldId id="2147376608" r:id="rId15"/>
    <p:sldId id="2147376611" r:id="rId16"/>
    <p:sldId id="2147376612" r:id="rId17"/>
    <p:sldId id="2147376599" r:id="rId18"/>
    <p:sldId id="2147376595" r:id="rId19"/>
    <p:sldId id="2147376609" r:id="rId20"/>
    <p:sldId id="265" r:id="rId21"/>
    <p:sldId id="2147376597" r:id="rId22"/>
    <p:sldId id="2147376613" r:id="rId23"/>
    <p:sldId id="2147376600" r:id="rId24"/>
    <p:sldId id="2147376603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0F1FA-96A1-4E84-A54A-8CF2A8E95726}" v="62" dt="2024-09-16T08:39:27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80" autoAdjust="0"/>
  </p:normalViewPr>
  <p:slideViewPr>
    <p:cSldViewPr snapToGrid="0" showGuides="1">
      <p:cViewPr varScale="1">
        <p:scale>
          <a:sx n="129" d="100"/>
          <a:sy n="129" d="100"/>
        </p:scale>
        <p:origin x="1524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東洋(cheng tungyang)/ADT/雲林・製１・生產推進" userId="a745d7a6-311a-4c35-8004-dafd1272a433" providerId="ADAL" clId="{4750F1FA-96A1-4E84-A54A-8CF2A8E95726}"/>
    <pc:docChg chg="undo custSel addSld delSld modSld sldOrd">
      <pc:chgData name="鄭 東洋(cheng tungyang)/ADT/雲林・製１・生產推進" userId="a745d7a6-311a-4c35-8004-dafd1272a433" providerId="ADAL" clId="{4750F1FA-96A1-4E84-A54A-8CF2A8E95726}" dt="2024-09-20T07:51:24.494" v="2588" actId="1076"/>
      <pc:docMkLst>
        <pc:docMk/>
      </pc:docMkLst>
      <pc:sldChg chg="addSp delSp modSp mod">
        <pc:chgData name="鄭 東洋(cheng tungyang)/ADT/雲林・製１・生產推進" userId="a745d7a6-311a-4c35-8004-dafd1272a433" providerId="ADAL" clId="{4750F1FA-96A1-4E84-A54A-8CF2A8E95726}" dt="2024-09-20T07:51:24.494" v="2588" actId="1076"/>
        <pc:sldMkLst>
          <pc:docMk/>
          <pc:sldMk cId="3284739909" sldId="265"/>
        </pc:sldMkLst>
        <pc:spChg chg="topLvl">
          <ac:chgData name="鄭 東洋(cheng tungyang)/ADT/雲林・製１・生產推進" userId="a745d7a6-311a-4c35-8004-dafd1272a433" providerId="ADAL" clId="{4750F1FA-96A1-4E84-A54A-8CF2A8E95726}" dt="2024-09-20T07:50:16.077" v="2557" actId="478"/>
          <ac:spMkLst>
            <pc:docMk/>
            <pc:sldMk cId="3284739909" sldId="265"/>
            <ac:spMk id="63" creationId="{FE71C3F5-357A-862A-C622-0FFBA6F89D4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20T07:46:30.319" v="2554" actId="1076"/>
          <ac:spMkLst>
            <pc:docMk/>
            <pc:sldMk cId="3284739909" sldId="265"/>
            <ac:spMk id="79" creationId="{7D09B449-B8DE-0824-A929-FB6FF3BC7EBB}"/>
          </ac:spMkLst>
        </pc:spChg>
        <pc:grpChg chg="del mod">
          <ac:chgData name="鄭 東洋(cheng tungyang)/ADT/雲林・製１・生產推進" userId="a745d7a6-311a-4c35-8004-dafd1272a433" providerId="ADAL" clId="{4750F1FA-96A1-4E84-A54A-8CF2A8E95726}" dt="2024-09-20T07:50:16.077" v="2557" actId="478"/>
          <ac:grpSpMkLst>
            <pc:docMk/>
            <pc:sldMk cId="3284739909" sldId="265"/>
            <ac:grpSpMk id="60" creationId="{382129B5-9B82-8873-BB0D-7F709192915C}"/>
          </ac:grpSpMkLst>
        </pc:grpChg>
        <pc:picChg chg="add del mod modCrop">
          <ac:chgData name="鄭 東洋(cheng tungyang)/ADT/雲林・製１・生產推進" userId="a745d7a6-311a-4c35-8004-dafd1272a433" providerId="ADAL" clId="{4750F1FA-96A1-4E84-A54A-8CF2A8E95726}" dt="2024-09-20T07:50:51.602" v="2575" actId="21"/>
          <ac:picMkLst>
            <pc:docMk/>
            <pc:sldMk cId="3284739909" sldId="265"/>
            <ac:picMk id="2" creationId="{F038ECA8-F6FF-62F5-3BAC-ECC7092695EC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20T07:51:24.494" v="2588" actId="1076"/>
          <ac:picMkLst>
            <pc:docMk/>
            <pc:sldMk cId="3284739909" sldId="265"/>
            <ac:picMk id="3" creationId="{FF7F9591-C5DE-749C-C70B-F9637F2CD956}"/>
          </ac:picMkLst>
        </pc:picChg>
        <pc:picChg chg="del topLvl">
          <ac:chgData name="鄭 東洋(cheng tungyang)/ADT/雲林・製１・生產推進" userId="a745d7a6-311a-4c35-8004-dafd1272a433" providerId="ADAL" clId="{4750F1FA-96A1-4E84-A54A-8CF2A8E95726}" dt="2024-09-20T07:50:16.077" v="2557" actId="478"/>
          <ac:picMkLst>
            <pc:docMk/>
            <pc:sldMk cId="3284739909" sldId="265"/>
            <ac:picMk id="61" creationId="{421DB18D-1943-09F2-7E49-FCCD04CDBB7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7:50:26.721" v="2567" actId="21"/>
          <ac:picMkLst>
            <pc:docMk/>
            <pc:sldMk cId="3284739909" sldId="265"/>
            <ac:picMk id="1025" creationId="{4995DEFA-DD40-51E8-C311-DFEC601320B2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8T07:09:23.166" v="475" actId="1076"/>
        <pc:sldMkLst>
          <pc:docMk/>
          <pc:sldMk cId="1160731665" sldId="2147375992"/>
        </pc:sldMkLst>
        <pc:spChg chg="del">
          <ac:chgData name="鄭 東洋(cheng tungyang)/ADT/雲林・製１・生產推進" userId="a745d7a6-311a-4c35-8004-dafd1272a433" providerId="ADAL" clId="{4750F1FA-96A1-4E84-A54A-8CF2A8E95726}" dt="2024-09-16T05:11:45.446" v="7" actId="478"/>
          <ac:spMkLst>
            <pc:docMk/>
            <pc:sldMk cId="1160731665" sldId="2147375992"/>
            <ac:spMk id="6" creationId="{74DBEBBB-EC7B-96A0-3B5D-CA92BAB72836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5:12:01.942" v="11" actId="478"/>
          <ac:spMkLst>
            <pc:docMk/>
            <pc:sldMk cId="1160731665" sldId="2147375992"/>
            <ac:spMk id="7" creationId="{7A32AC88-D330-118E-A5C5-00ABBBD162F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7:54:13.995" v="386" actId="1076"/>
          <ac:spMkLst>
            <pc:docMk/>
            <pc:sldMk cId="1160731665" sldId="2147375992"/>
            <ac:spMk id="11" creationId="{005947AE-36FF-09C5-CD17-5AE15F3B593B}"/>
          </ac:spMkLst>
        </pc:spChg>
        <pc:spChg chg="add mo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1" creationId="{AD8D5F16-F70B-ABF1-C00B-6FF99005C792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1:47.389" v="8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2:03.782" v="12" actId="1076"/>
          <ac:spMkLst>
            <pc:docMk/>
            <pc:sldMk cId="1160731665" sldId="2147375992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51:23.130" v="342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51:25.236" v="343" actId="1076"/>
          <ac:spMkLst>
            <pc:docMk/>
            <pc:sldMk cId="1160731665" sldId="2147375992"/>
            <ac:spMk id="25" creationId="{CC5DC176-1027-29E5-7EDC-2236D68D0B84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6" creationId="{E02FDDB7-D5A9-D255-A7BE-7A968C1100A4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57.046" v="239" actId="1076"/>
          <ac:spMkLst>
            <pc:docMk/>
            <pc:sldMk cId="1160731665" sldId="2147375992"/>
            <ac:spMk id="27" creationId="{B49F1442-45D4-8F41-DA3E-4AEC724E1418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8" creationId="{17322C4A-9362-D522-61E0-E75135131AED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1" creationId="{861799C3-0C8E-A746-DDBA-C92D2BEEBE92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2" creationId="{17D8E214-ED43-0BF8-6A3A-AC26C610FEB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1:53.950" v="146" actId="478"/>
          <ac:spMkLst>
            <pc:docMk/>
            <pc:sldMk cId="1160731665" sldId="2147375992"/>
            <ac:spMk id="33" creationId="{DA6A638A-0393-7526-5D18-B09A381FF0AC}"/>
          </ac:spMkLst>
        </pc:spChg>
        <pc:spChg chg="add del mod topLvl">
          <ac:chgData name="鄭 東洋(cheng tungyang)/ADT/雲林・製１・生產推進" userId="a745d7a6-311a-4c35-8004-dafd1272a433" providerId="ADAL" clId="{4750F1FA-96A1-4E84-A54A-8CF2A8E95726}" dt="2024-09-16T05:23:54.159" v="186" actId="478"/>
          <ac:spMkLst>
            <pc:docMk/>
            <pc:sldMk cId="1160731665" sldId="2147375992"/>
            <ac:spMk id="34" creationId="{77913012-D19B-E1AD-1296-47FC08642AA7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5" creationId="{EDFBDB1C-BC90-263B-A466-5376AA6AF4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6" creationId="{C4BC1404-1F2C-0C5A-7FD8-9A470EC1CB1D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7" creationId="{36B1A9B5-09C9-5538-AF45-FFF355993A56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4:56.605" v="200" actId="478"/>
          <ac:spMkLst>
            <pc:docMk/>
            <pc:sldMk cId="1160731665" sldId="2147375992"/>
            <ac:spMk id="38" creationId="{DB49C4D0-0E7A-CA7D-38A8-4BE6C99FED3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9" creationId="{37E12DC5-7F11-736F-394C-FFD53A0581B9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16T05:23:52.069" v="185" actId="165"/>
          <ac:grpSpMkLst>
            <pc:docMk/>
            <pc:sldMk cId="1160731665" sldId="2147375992"/>
            <ac:grpSpMk id="29" creationId="{7CB1D8C8-2B6A-A17C-DA02-137F75696DCF}"/>
          </ac:grpSpMkLst>
        </pc:grpChg>
        <pc:grpChg chg="add del mod">
          <ac:chgData name="鄭 東洋(cheng tungyang)/ADT/雲林・製１・生產推進" userId="a745d7a6-311a-4c35-8004-dafd1272a433" providerId="ADAL" clId="{4750F1FA-96A1-4E84-A54A-8CF2A8E95726}" dt="2024-09-16T05:21:58.176" v="148" actId="165"/>
          <ac:grpSpMkLst>
            <pc:docMk/>
            <pc:sldMk cId="1160731665" sldId="2147375992"/>
            <ac:grpSpMk id="30" creationId="{4DC588AE-0E22-EC1B-CDE7-55E5A7516C70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09.367" v="244" actId="1076"/>
          <ac:grpSpMkLst>
            <pc:docMk/>
            <pc:sldMk cId="1160731665" sldId="2147375992"/>
            <ac:grpSpMk id="40" creationId="{2C8B5516-B521-25CF-E171-5D83126E5FAB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17.435" v="247" actId="1076"/>
          <ac:grpSpMkLst>
            <pc:docMk/>
            <pc:sldMk cId="1160731665" sldId="2147375992"/>
            <ac:grpSpMk id="41" creationId="{92C1F7FE-6C52-F301-6236-113A8063CB8A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30.917" v="250" actId="1076"/>
          <ac:grpSpMkLst>
            <pc:docMk/>
            <pc:sldMk cId="1160731665" sldId="2147375992"/>
            <ac:grpSpMk id="42" creationId="{389858FD-08E4-A21E-2BA4-56039305CE3A}"/>
          </ac:grpSpMkLst>
        </pc:grpChg>
        <pc:picChg chg="del mod modCrop">
          <ac:chgData name="鄭 東洋(cheng tungyang)/ADT/雲林・製１・生產推進" userId="a745d7a6-311a-4c35-8004-dafd1272a433" providerId="ADAL" clId="{4750F1FA-96A1-4E84-A54A-8CF2A8E95726}" dt="2024-09-16T07:53:35.740" v="372" actId="478"/>
          <ac:picMkLst>
            <pc:docMk/>
            <pc:sldMk cId="1160731665" sldId="2147375992"/>
            <ac:picMk id="2" creationId="{8E270770-E74F-295E-B64D-E4591C98ECEA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21.881" v="248" actId="478"/>
          <ac:picMkLst>
            <pc:docMk/>
            <pc:sldMk cId="1160731665" sldId="2147375992"/>
            <ac:picMk id="8" creationId="{822174A0-7182-D16D-C13E-2D6CB7029EB9}"/>
          </ac:picMkLst>
        </pc:picChg>
        <pc:picChg chg="del mod modCrop">
          <ac:chgData name="鄭 東洋(cheng tungyang)/ADT/雲林・製１・生產推進" userId="a745d7a6-311a-4c35-8004-dafd1272a433" providerId="ADAL" clId="{4750F1FA-96A1-4E84-A54A-8CF2A8E95726}" dt="2024-09-16T07:53:24.898" v="365" actId="478"/>
          <ac:picMkLst>
            <pc:docMk/>
            <pc:sldMk cId="1160731665" sldId="2147375992"/>
            <ac:picMk id="9" creationId="{FD6F9AC4-1433-BBC9-537D-4BC36EA7FC0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6T05:28:06.988" v="243" actId="478"/>
          <ac:picMkLst>
            <pc:docMk/>
            <pc:sldMk cId="1160731665" sldId="2147375992"/>
            <ac:picMk id="12" creationId="{F51F0C3C-00C9-754F-1A73-2847CC44E53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4:14.818" v="34" actId="478"/>
          <ac:picMkLst>
            <pc:docMk/>
            <pc:sldMk cId="1160731665" sldId="2147375992"/>
            <ac:picMk id="13" creationId="{AD28F49E-D465-F745-47F9-DF921E7FC1E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10.497" v="245" actId="478"/>
          <ac:picMkLst>
            <pc:docMk/>
            <pc:sldMk cId="1160731665" sldId="2147375992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14.826" v="246" actId="164"/>
          <ac:picMkLst>
            <pc:docMk/>
            <pc:sldMk cId="1160731665" sldId="2147375992"/>
            <ac:picMk id="15" creationId="{E79F4492-577F-3B7D-BD83-A44E86F9829A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02.728" v="240" actId="164"/>
          <ac:picMkLst>
            <pc:docMk/>
            <pc:sldMk cId="1160731665" sldId="2147375992"/>
            <ac:picMk id="16" creationId="{7B2DD414-B145-0178-A9E4-20632B03D226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8T07:09:23.166" v="475" actId="1076"/>
          <ac:picMkLst>
            <pc:docMk/>
            <pc:sldMk cId="1160731665" sldId="2147375992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picMkLst>
            <pc:docMk/>
            <pc:sldMk cId="1160731665" sldId="2147375992"/>
            <ac:picMk id="18" creationId="{A3F60657-41FE-D7A3-8DE7-060D8A7BAE43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8T07:08:50.393" v="469" actId="732"/>
          <ac:picMkLst>
            <pc:docMk/>
            <pc:sldMk cId="1160731665" sldId="2147375992"/>
            <ac:picMk id="19" creationId="{2BBB04FB-462B-3F61-BE6F-3C00420736D3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27.054" v="367" actId="21"/>
          <ac:picMkLst>
            <pc:docMk/>
            <pc:sldMk cId="1160731665" sldId="2147375992"/>
            <ac:picMk id="44" creationId="{0248B56C-0926-6CBB-94E3-587195A2EAE9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23.936" v="389" actId="1076"/>
          <ac:picMkLst>
            <pc:docMk/>
            <pc:sldMk cId="1160731665" sldId="2147375992"/>
            <ac:picMk id="45" creationId="{15F8D8CD-9D9F-7055-3027-6282A50D3404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55.575" v="378" actId="21"/>
          <ac:picMkLst>
            <pc:docMk/>
            <pc:sldMk cId="1160731665" sldId="2147375992"/>
            <ac:picMk id="47" creationId="{C36C9964-2646-CE47-B90C-AA8EE06A596B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17.963" v="387" actId="1076"/>
          <ac:picMkLst>
            <pc:docMk/>
            <pc:sldMk cId="1160731665" sldId="2147375992"/>
            <ac:picMk id="48" creationId="{4EC23E2D-6D7A-8885-3804-814585018D05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28:09.854" v="356" actId="1076"/>
        <pc:sldMkLst>
          <pc:docMk/>
          <pc:sldMk cId="1424229005" sldId="2147376595"/>
        </pc:sldMkLst>
        <pc:spChg chg="mod">
          <ac:chgData name="鄭 東洋(cheng tungyang)/ADT/雲林・製１・生產推進" userId="a745d7a6-311a-4c35-8004-dafd1272a433" providerId="ADAL" clId="{4750F1FA-96A1-4E84-A54A-8CF2A8E95726}" dt="2024-09-16T07:28:09.854" v="356" actId="1076"/>
          <ac:spMkLst>
            <pc:docMk/>
            <pc:sldMk cId="1424229005" sldId="2147376595"/>
            <ac:spMk id="21" creationId="{C8F01DE6-DEA7-505C-2573-703AA8ECDC37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6:28:16.421" v="349" actId="14100"/>
          <ac:picMkLst>
            <pc:docMk/>
            <pc:sldMk cId="1424229005" sldId="2147376595"/>
            <ac:picMk id="3" creationId="{060C680B-701A-52A9-B968-DA313417509E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24:13.292" v="348" actId="14100"/>
        <pc:sldMkLst>
          <pc:docMk/>
          <pc:sldMk cId="992887403" sldId="2147376599"/>
        </pc:sldMkLst>
        <pc:picChg chg="mod">
          <ac:chgData name="鄭 東洋(cheng tungyang)/ADT/雲林・製１・生產推進" userId="a745d7a6-311a-4c35-8004-dafd1272a433" providerId="ADAL" clId="{4750F1FA-96A1-4E84-A54A-8CF2A8E95726}" dt="2024-09-16T06:24:13.292" v="348" actId="14100"/>
          <ac:picMkLst>
            <pc:docMk/>
            <pc:sldMk cId="992887403" sldId="2147376599"/>
            <ac:picMk id="51" creationId="{6624AAF5-0C94-27D5-3C81-5B02378AE211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20T02:56:11.028" v="1517" actId="1076"/>
        <pc:sldMkLst>
          <pc:docMk/>
          <pc:sldMk cId="987449154" sldId="2147376600"/>
        </pc:sldMkLst>
        <pc:grpChg chg="mod">
          <ac:chgData name="鄭 東洋(cheng tungyang)/ADT/雲林・製１・生產推進" userId="a745d7a6-311a-4c35-8004-dafd1272a433" providerId="ADAL" clId="{4750F1FA-96A1-4E84-A54A-8CF2A8E95726}" dt="2024-09-20T02:56:11.028" v="1517" actId="1076"/>
          <ac:grpSpMkLst>
            <pc:docMk/>
            <pc:sldMk cId="987449154" sldId="2147376600"/>
            <ac:grpSpMk id="14" creationId="{BAC2CE52-4F3A-F39F-5105-6C7EDC7BCE25}"/>
          </ac:grpSpMkLst>
        </pc:grpChg>
        <pc:picChg chg="mod">
          <ac:chgData name="鄭 東洋(cheng tungyang)/ADT/雲林・製１・生產推進" userId="a745d7a6-311a-4c35-8004-dafd1272a433" providerId="ADAL" clId="{4750F1FA-96A1-4E84-A54A-8CF2A8E95726}" dt="2024-09-20T02:29:06.535" v="1513" actId="1076"/>
          <ac:picMkLst>
            <pc:docMk/>
            <pc:sldMk cId="987449154" sldId="2147376600"/>
            <ac:picMk id="7" creationId="{9706C4C0-7E99-E4AC-6A50-C303AB65D834}"/>
          </ac:picMkLst>
        </pc:picChg>
        <pc:picChg chg="mod">
          <ac:chgData name="鄭 東洋(cheng tungyang)/ADT/雲林・製１・生產推進" userId="a745d7a6-311a-4c35-8004-dafd1272a433" providerId="ADAL" clId="{4750F1FA-96A1-4E84-A54A-8CF2A8E95726}" dt="2024-09-20T02:28:05.029" v="1490" actId="1076"/>
          <ac:picMkLst>
            <pc:docMk/>
            <pc:sldMk cId="987449154" sldId="2147376600"/>
            <ac:picMk id="10" creationId="{CC4E1C24-D482-79E2-113B-05F24F3665BC}"/>
          </ac:picMkLst>
        </pc:picChg>
        <pc:picChg chg="mod">
          <ac:chgData name="鄭 東洋(cheng tungyang)/ADT/雲林・製１・生產推進" userId="a745d7a6-311a-4c35-8004-dafd1272a433" providerId="ADAL" clId="{4750F1FA-96A1-4E84-A54A-8CF2A8E95726}" dt="2024-09-16T06:59:52.940" v="354" actId="14100"/>
          <ac:picMkLst>
            <pc:docMk/>
            <pc:sldMk cId="987449154" sldId="2147376600"/>
            <ac:picMk id="15" creationId="{C8058389-3E57-F567-8D8E-C79ED2ABC552}"/>
          </ac:picMkLst>
        </pc:picChg>
      </pc:sldChg>
      <pc:sldChg chg="addSp delSp modSp add del mod ord">
        <pc:chgData name="鄭 東洋(cheng tungyang)/ADT/雲林・製１・生產推進" userId="a745d7a6-311a-4c35-8004-dafd1272a433" providerId="ADAL" clId="{4750F1FA-96A1-4E84-A54A-8CF2A8E95726}" dt="2024-09-19T09:36:11.473" v="971" actId="21"/>
        <pc:sldMkLst>
          <pc:docMk/>
          <pc:sldMk cId="538228733" sldId="2147376603"/>
        </pc:sldMkLst>
        <pc:spChg chg="add del">
          <ac:chgData name="鄭 東洋(cheng tungyang)/ADT/雲林・製１・生產推進" userId="a745d7a6-311a-4c35-8004-dafd1272a433" providerId="ADAL" clId="{4750F1FA-96A1-4E84-A54A-8CF2A8E95726}" dt="2024-09-19T09:35:18.950" v="956"/>
          <ac:spMkLst>
            <pc:docMk/>
            <pc:sldMk cId="538228733" sldId="2147376603"/>
            <ac:spMk id="3" creationId="{C51E55A8-CA2F-FBE0-B2E1-E82A3B6FDC4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5:53.171" v="965"/>
          <ac:spMkLst>
            <pc:docMk/>
            <pc:sldMk cId="538228733" sldId="2147376603"/>
            <ac:spMk id="4" creationId="{7319D2B2-61CD-48F4-D10A-5FB885A5D13D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5:53.156" v="963" actId="21"/>
          <ac:spMkLst>
            <pc:docMk/>
            <pc:sldMk cId="538228733" sldId="2147376603"/>
            <ac:spMk id="6" creationId="{3BCAA6F1-C517-4C85-BFE0-B6A28150ED3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6:11.473" v="971" actId="21"/>
          <ac:spMkLst>
            <pc:docMk/>
            <pc:sldMk cId="538228733" sldId="2147376603"/>
            <ac:spMk id="7" creationId="{E036EBE5-C00D-331E-BEF4-51F9FB8E6691}"/>
          </ac:spMkLst>
        </pc:sp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7:55:16.969" v="400" actId="1076"/>
        <pc:sldMkLst>
          <pc:docMk/>
          <pc:sldMk cId="2058907571" sldId="2147376605"/>
        </pc:sldMkLst>
        <pc:picChg chg="del mod">
          <ac:chgData name="鄭 東洋(cheng tungyang)/ADT/雲林・製１・生產推進" userId="a745d7a6-311a-4c35-8004-dafd1272a433" providerId="ADAL" clId="{4750F1FA-96A1-4E84-A54A-8CF2A8E95726}" dt="2024-09-16T07:54:58.250" v="391" actId="478"/>
          <ac:picMkLst>
            <pc:docMk/>
            <pc:sldMk cId="2058907571" sldId="2147376605"/>
            <ac:picMk id="3" creationId="{76FEDB24-062F-01A3-1178-F7AED25C409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03.969" v="393" actId="478"/>
          <ac:picMkLst>
            <pc:docMk/>
            <pc:sldMk cId="2058907571" sldId="2147376605"/>
            <ac:picMk id="9" creationId="{FD8E769E-B7EE-1DCA-5BFF-4B09F9CFC39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12.959" v="398" actId="21"/>
          <ac:picMkLst>
            <pc:docMk/>
            <pc:sldMk cId="2058907571" sldId="2147376605"/>
            <ac:picMk id="11" creationId="{E3009060-51D4-D916-0CB5-9BA60B9C73C8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7:55:16.969" v="400" actId="1076"/>
          <ac:picMkLst>
            <pc:docMk/>
            <pc:sldMk cId="2058907571" sldId="2147376605"/>
            <ac:picMk id="12" creationId="{57DD2AC0-F0C1-1922-767D-95F0F8F0C160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6:58:57.295" v="351" actId="20577"/>
        <pc:sldMkLst>
          <pc:docMk/>
          <pc:sldMk cId="4097281718" sldId="2147376606"/>
        </pc:sldMkLst>
        <pc:spChg chg="mod">
          <ac:chgData name="鄭 東洋(cheng tungyang)/ADT/雲林・製１・生產推進" userId="a745d7a6-311a-4c35-8004-dafd1272a433" providerId="ADAL" clId="{4750F1FA-96A1-4E84-A54A-8CF2A8E95726}" dt="2024-09-16T06:58:57.295" v="351" actId="20577"/>
          <ac:spMkLst>
            <pc:docMk/>
            <pc:sldMk cId="4097281718" sldId="2147376606"/>
            <ac:spMk id="15" creationId="{28AE585C-2812-CD98-9913-4E87F6E937F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42.459" v="238" actId="20577"/>
          <ac:spMkLst>
            <pc:docMk/>
            <pc:sldMk cId="4097281718" sldId="2147376606"/>
            <ac:spMk id="46" creationId="{065ABAAF-5EDA-40FD-B982-D2C7E9369735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5:44:37.169" v="266" actId="14100"/>
          <ac:picMkLst>
            <pc:docMk/>
            <pc:sldMk cId="4097281718" sldId="2147376606"/>
            <ac:picMk id="43" creationId="{68CDD533-D59E-86D5-CD77-D843B30830C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1.041" v="38" actId="571"/>
          <ac:picMkLst>
            <pc:docMk/>
            <pc:sldMk cId="4097281718" sldId="2147376606"/>
            <ac:picMk id="100" creationId="{D875BB95-64C3-7207-0C25-F80FB33B870F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1" creationId="{5DABF05B-17CD-D58D-BCCF-BFD1819132A1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2" creationId="{E8B35881-7F6D-2409-075D-185C10C419B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3" creationId="{3400E626-0151-50B6-115E-8AAB9B590EBE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4" creationId="{A3603AE8-44A8-78D0-1570-CCC2041F48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5" creationId="{302442D4-46A6-B18D-617A-1EAD73BCBB1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58:38.576" v="403" actId="14100"/>
        <pc:sldMkLst>
          <pc:docMk/>
          <pc:sldMk cId="1747179363" sldId="2147376607"/>
        </pc:sldMkLst>
        <pc:picChg chg="mod">
          <ac:chgData name="鄭 東洋(cheng tungyang)/ADT/雲林・製１・生產推進" userId="a745d7a6-311a-4c35-8004-dafd1272a433" providerId="ADAL" clId="{4750F1FA-96A1-4E84-A54A-8CF2A8E95726}" dt="2024-09-16T07:58:38.576" v="403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20T07:29:46.902" v="2551" actId="20577"/>
        <pc:sldMkLst>
          <pc:docMk/>
          <pc:sldMk cId="3178087234" sldId="2147376608"/>
        </pc:sldMkLst>
        <pc:spChg chg="add mod">
          <ac:chgData name="鄭 東洋(cheng tungyang)/ADT/雲林・製１・生產推進" userId="a745d7a6-311a-4c35-8004-dafd1272a433" providerId="ADAL" clId="{4750F1FA-96A1-4E84-A54A-8CF2A8E95726}" dt="2024-09-19T09:44:50.073" v="1025" actId="1076"/>
          <ac:spMkLst>
            <pc:docMk/>
            <pc:sldMk cId="3178087234" sldId="2147376608"/>
            <ac:spMk id="2" creationId="{F2D61524-2C33-F962-2B97-15F92F841E2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8:16.250" v="895" actId="20577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8:58:17.339" v="512" actId="478"/>
          <ac:spMkLst>
            <pc:docMk/>
            <pc:sldMk cId="3178087234" sldId="2147376608"/>
            <ac:spMk id="10" creationId="{95667348-5607-D17D-99DC-46FEFF1D230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8:52:24.840" v="477" actId="478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22:10.015" v="716" actId="21"/>
          <ac:spMkLst>
            <pc:docMk/>
            <pc:sldMk cId="3178087234" sldId="2147376608"/>
            <ac:spMk id="13" creationId="{C9FB7FFF-3C13-C105-A909-09E6B12DD5C0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43.580" v="1023" actId="1076"/>
          <ac:spMkLst>
            <pc:docMk/>
            <pc:sldMk cId="3178087234" sldId="2147376608"/>
            <ac:spMk id="14" creationId="{E244F9E8-A38C-D3A3-6905-C2C1DDBAA7C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5:13.985" v="1054" actId="1076"/>
          <ac:spMkLst>
            <pc:docMk/>
            <pc:sldMk cId="3178087234" sldId="2147376608"/>
            <ac:spMk id="16" creationId="{8CB70764-6B61-51CB-F80A-60D77C112A8D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3:14.128" v="1473" actId="208"/>
          <ac:spMkLst>
            <pc:docMk/>
            <pc:sldMk cId="3178087234" sldId="2147376608"/>
            <ac:spMk id="22" creationId="{FECB537C-3B76-C985-E71C-DA444D8BBA22}"/>
          </ac:spMkLst>
        </pc:spChg>
        <pc:spChg chg="del mod">
          <ac:chgData name="鄭 東洋(cheng tungyang)/ADT/雲林・製１・生產推進" userId="a745d7a6-311a-4c35-8004-dafd1272a433" providerId="ADAL" clId="{4750F1FA-96A1-4E84-A54A-8CF2A8E95726}" dt="2024-09-19T08:59:58.451" v="575" actId="478"/>
          <ac:spMkLst>
            <pc:docMk/>
            <pc:sldMk cId="3178087234" sldId="2147376608"/>
            <ac:spMk id="26" creationId="{0FE0F2A1-632A-470F-C049-408BB5B1684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8:59:52.175" v="571" actId="478"/>
          <ac:spMkLst>
            <pc:docMk/>
            <pc:sldMk cId="3178087234" sldId="2147376608"/>
            <ac:spMk id="27" creationId="{E7AFA441-B3BE-3EC7-F8D1-D8EB0E8DED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28" creationId="{6945FE57-4EE9-E18F-8409-4C88BE8E4904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29" creationId="{6A4290BD-6BD6-4A9D-1AC1-400AD3C81E3A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0" creationId="{976C34D0-9429-AF5D-B015-8ECA3C26D5BA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1" creationId="{30F84C09-9D83-3246-0B29-60149713A09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2" creationId="{66EA32EA-7825-6FCE-3DB4-0085EAB0F033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7:29:46.902" v="2551" actId="20577"/>
          <ac:spMkLst>
            <pc:docMk/>
            <pc:sldMk cId="3178087234" sldId="2147376608"/>
            <ac:spMk id="33" creationId="{E9D182C8-8CFA-AF4B-418E-8D2A3A42164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5:17.362" v="1055" actId="1076"/>
          <ac:spMkLst>
            <pc:docMk/>
            <pc:sldMk cId="3178087234" sldId="2147376608"/>
            <ac:spMk id="35" creationId="{A2CCD8E5-4F10-1CA3-1A3F-76FCEE87CCB0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8:54.828" v="1001" actId="571"/>
          <ac:spMkLst>
            <pc:docMk/>
            <pc:sldMk cId="3178087234" sldId="2147376608"/>
            <ac:spMk id="36" creationId="{03CD7CDD-4F34-126E-03FB-E00316448782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1:50.391" v="1409" actId="1076"/>
          <ac:spMkLst>
            <pc:docMk/>
            <pc:sldMk cId="3178087234" sldId="2147376608"/>
            <ac:spMk id="37" creationId="{0AFAA0A1-EDA0-C696-6180-3C68B794469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6:16.389" v="1071" actId="1076"/>
          <ac:spMkLst>
            <pc:docMk/>
            <pc:sldMk cId="3178087234" sldId="2147376608"/>
            <ac:spMk id="38" creationId="{EDDD9466-558C-2AC1-9F03-B72324B690B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7:00.425" v="1130" actId="1076"/>
          <ac:spMkLst>
            <pc:docMk/>
            <pc:sldMk cId="3178087234" sldId="2147376608"/>
            <ac:spMk id="39" creationId="{F23B93A3-13ED-DB18-D1DF-3E6342223E2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2:20.532" v="1469" actId="20577"/>
          <ac:spMkLst>
            <pc:docMk/>
            <pc:sldMk cId="3178087234" sldId="2147376608"/>
            <ac:spMk id="40" creationId="{A26AFEB5-C21D-9097-78BA-DFF3C9BC506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6:03:36.347" v="2546" actId="20577"/>
          <ac:spMkLst>
            <pc:docMk/>
            <pc:sldMk cId="3178087234" sldId="2147376608"/>
            <ac:spMk id="41" creationId="{9E997F2B-C8EE-02BD-164B-0D513E368019}"/>
          </ac:spMkLst>
        </pc:spChg>
        <pc:picChg chg="add del">
          <ac:chgData name="鄭 東洋(cheng tungyang)/ADT/雲林・製１・生產推進" userId="a745d7a6-311a-4c35-8004-dafd1272a433" providerId="ADAL" clId="{4750F1FA-96A1-4E84-A54A-8CF2A8E95726}" dt="2024-09-19T08:57:54.425" v="500" actId="21"/>
          <ac:picMkLst>
            <pc:docMk/>
            <pc:sldMk cId="3178087234" sldId="2147376608"/>
            <ac:picMk id="5" creationId="{B6926F8D-5A45-4EDE-B215-803FBBD643CD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37:12.142" v="979" actId="21"/>
          <ac:picMkLst>
            <pc:docMk/>
            <pc:sldMk cId="3178087234" sldId="2147376608"/>
            <ac:picMk id="7" creationId="{3E4153B7-E9CC-981A-F719-D3AFB7665DF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8:58:17.339" v="512" actId="478"/>
          <ac:picMkLst>
            <pc:docMk/>
            <pc:sldMk cId="3178087234" sldId="2147376608"/>
            <ac:picMk id="8" creationId="{ECF907FA-E9BB-CC98-2762-D45B695D6F90}"/>
          </ac:picMkLst>
        </pc:picChg>
        <pc:picChg chg="mod">
          <ac:chgData name="鄭 東洋(cheng tungyang)/ADT/雲林・製１・生產推進" userId="a745d7a6-311a-4c35-8004-dafd1272a433" providerId="ADAL" clId="{4750F1FA-96A1-4E84-A54A-8CF2A8E95726}" dt="2024-09-19T09:44:46.702" v="1024" actId="14100"/>
          <ac:picMkLst>
            <pc:docMk/>
            <pc:sldMk cId="3178087234" sldId="2147376608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2:26.053" v="478" actId="478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08:40.455" v="623" actId="478"/>
          <ac:picMkLst>
            <pc:docMk/>
            <pc:sldMk cId="3178087234" sldId="2147376608"/>
            <ac:picMk id="15" creationId="{BED0A50A-D812-E841-0787-B087899058F1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8:52:42.563" v="488" actId="478"/>
          <ac:picMkLst>
            <pc:docMk/>
            <pc:sldMk cId="3178087234" sldId="2147376608"/>
            <ac:picMk id="17" creationId="{F75878CF-631A-15D6-EC7E-273009336EB7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9:51.685" v="570" actId="478"/>
          <ac:picMkLst>
            <pc:docMk/>
            <pc:sldMk cId="3178087234" sldId="2147376608"/>
            <ac:picMk id="18" creationId="{585463FA-9A5A-A11D-5A1D-7F51EE3492D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47:12.589" v="1133" actId="1076"/>
          <ac:picMkLst>
            <pc:docMk/>
            <pc:sldMk cId="3178087234" sldId="2147376608"/>
            <ac:picMk id="19" creationId="{A6752275-1184-A127-A392-BDC8F9D75F7D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50:37.151" v="1397" actId="1076"/>
          <ac:picMkLst>
            <pc:docMk/>
            <pc:sldMk cId="3178087234" sldId="2147376608"/>
            <ac:picMk id="21" creationId="{5D4A0A4C-3BF5-5F19-35AF-83C47DCB121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8:52:40.570" v="486" actId="478"/>
          <ac:picMkLst>
            <pc:docMk/>
            <pc:sldMk cId="3178087234" sldId="2147376608"/>
            <ac:picMk id="23" creationId="{A0397303-DCA7-7CF5-55AC-5DD895AFF5C6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2:35.885" v="484" actId="478"/>
          <ac:picMkLst>
            <pc:docMk/>
            <pc:sldMk cId="3178087234" sldId="2147376608"/>
            <ac:picMk id="24" creationId="{F0F7514B-ECEC-A07A-7899-BEC07605BB6D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28:20.636" v="897" actId="478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27:47.019" v="889" actId="478"/>
          <ac:picMkLst>
            <pc:docMk/>
            <pc:sldMk cId="3178087234" sldId="2147376608"/>
            <ac:picMk id="34" creationId="{7B2561CA-D5C2-F324-3205-7A2E56CAA0E6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16T10:00:46.182" v="468" actId="1076"/>
        <pc:sldMkLst>
          <pc:docMk/>
          <pc:sldMk cId="2558293438" sldId="2147376609"/>
        </pc:sldMkLst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5" creationId="{F3661E09-24BB-287C-FBEA-DE043A427F99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5:57.377" v="411" actId="478"/>
          <ac:spMkLst>
            <pc:docMk/>
            <pc:sldMk cId="2558293438" sldId="2147376609"/>
            <ac:spMk id="11" creationId="{287CE19B-256B-31A1-F9DB-D404B4D6102F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5:55.938" v="410" actId="478"/>
          <ac:spMkLst>
            <pc:docMk/>
            <pc:sldMk cId="2558293438" sldId="2147376609"/>
            <ac:spMk id="12" creationId="{FFF44D2A-2198-0D47-9B8C-781FA0425097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6" creationId="{98B1C5EF-56BA-65AD-5AD2-B093B6E94B40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7" creationId="{578BEF6C-9DF1-81B9-4FBE-5CA0AA5E413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8" creationId="{1FE0430C-6F20-8BC4-4D77-AA46F3736941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9" creationId="{238CA36F-E1B0-9C0B-AE17-63B0D7DC69A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1.913" v="414" actId="478"/>
          <ac:spMkLst>
            <pc:docMk/>
            <pc:sldMk cId="2558293438" sldId="2147376609"/>
            <ac:spMk id="21" creationId="{C8F01DE6-DEA7-505C-2573-703AA8ECDC3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9:47:31.201" v="447" actId="20577"/>
          <ac:spMkLst>
            <pc:docMk/>
            <pc:sldMk cId="2558293438" sldId="2147376609"/>
            <ac:spMk id="22" creationId="{1FA9E91F-AA79-6D60-AE73-1D865DB9DCEF}"/>
          </ac:spMkLst>
        </pc:spChg>
        <pc:pic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picMkLst>
            <pc:docMk/>
            <pc:sldMk cId="2558293438" sldId="2147376609"/>
            <ac:picMk id="2" creationId="{B97718A3-BE1D-E7DB-F8FB-38FA8620360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9:45:57.802" v="412" actId="478"/>
          <ac:picMkLst>
            <pc:docMk/>
            <pc:sldMk cId="2558293438" sldId="2147376609"/>
            <ac:picMk id="6" creationId="{26790C13-BDDD-8809-8D22-887A9F9961C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9:48:05.373" v="452" actId="21"/>
          <ac:picMkLst>
            <pc:docMk/>
            <pc:sldMk cId="2558293438" sldId="2147376609"/>
            <ac:picMk id="25" creationId="{92F2AF34-B2EC-1837-D3B3-D13803922FDB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10:00:46.182" v="468" actId="1076"/>
          <ac:picMkLst>
            <pc:docMk/>
            <pc:sldMk cId="2558293438" sldId="2147376609"/>
            <ac:picMk id="26" creationId="{9F9CA4FC-7B4D-60E0-2D34-7F4E047E94A9}"/>
          </ac:picMkLst>
        </pc:picChg>
      </pc:sldChg>
      <pc:sldChg chg="addSp delSp modSp add del mod">
        <pc:chgData name="鄭 東洋(cheng tungyang)/ADT/雲林・製１・生產推進" userId="a745d7a6-311a-4c35-8004-dafd1272a433" providerId="ADAL" clId="{4750F1FA-96A1-4E84-A54A-8CF2A8E95726}" dt="2024-09-19T09:30:03.329" v="922" actId="47"/>
        <pc:sldMkLst>
          <pc:docMk/>
          <pc:sldMk cId="298329707" sldId="2147376610"/>
        </pc:sldMkLst>
        <pc:spChg chg="del">
          <ac:chgData name="鄭 東洋(cheng tungyang)/ADT/雲林・製１・生產推進" userId="a745d7a6-311a-4c35-8004-dafd1272a433" providerId="ADAL" clId="{4750F1FA-96A1-4E84-A54A-8CF2A8E95726}" dt="2024-09-19T09:11:13.127" v="692" actId="478"/>
          <ac:spMkLst>
            <pc:docMk/>
            <pc:sldMk cId="298329707" sldId="2147376610"/>
            <ac:spMk id="12" creationId="{7CF23B8D-5769-E73E-4151-EDDBD40A45AE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03:40.756" v="582" actId="1076"/>
          <ac:spMkLst>
            <pc:docMk/>
            <pc:sldMk cId="298329707" sldId="2147376610"/>
            <ac:spMk id="26" creationId="{0FE0F2A1-632A-470F-C049-408BB5B16848}"/>
          </ac:spMkLst>
        </pc:spChg>
        <pc:picChg chg="add del mod modCrop">
          <ac:chgData name="鄭 東洋(cheng tungyang)/ADT/雲林・製１・生產推進" userId="a745d7a6-311a-4c35-8004-dafd1272a433" providerId="ADAL" clId="{4750F1FA-96A1-4E84-A54A-8CF2A8E95726}" dt="2024-09-19T09:06:29.070" v="591" actId="21"/>
          <ac:picMkLst>
            <pc:docMk/>
            <pc:sldMk cId="298329707" sldId="2147376610"/>
            <ac:picMk id="3" creationId="{90DFE2FD-E8E9-7F87-46BB-9FDE42084EB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06:42.364" v="598" actId="21"/>
          <ac:picMkLst>
            <pc:docMk/>
            <pc:sldMk cId="298329707" sldId="2147376610"/>
            <ac:picMk id="5" creationId="{FC0F63D6-00E9-A8B6-8251-00B8E033A1C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11:22.901" v="697" actId="21"/>
          <ac:picMkLst>
            <pc:docMk/>
            <pc:sldMk cId="298329707" sldId="2147376610"/>
            <ac:picMk id="7" creationId="{17F03B3B-78B9-3F03-1857-9C528BF870F2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11:27.722" v="701" actId="1076"/>
          <ac:picMkLst>
            <pc:docMk/>
            <pc:sldMk cId="298329707" sldId="2147376610"/>
            <ac:picMk id="8" creationId="{A580A10D-62C1-D0C4-636C-196A2F0700F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11:12.667" v="691" actId="478"/>
          <ac:picMkLst>
            <pc:docMk/>
            <pc:sldMk cId="298329707" sldId="2147376610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11:13.539" v="693" actId="478"/>
          <ac:picMkLst>
            <pc:docMk/>
            <pc:sldMk cId="298329707" sldId="2147376610"/>
            <ac:picMk id="11" creationId="{0DAC50B7-5F3A-33C5-CD06-07031239A165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11:11.888" v="690" actId="478"/>
          <ac:picMkLst>
            <pc:docMk/>
            <pc:sldMk cId="298329707" sldId="2147376610"/>
            <ac:picMk id="23" creationId="{A0397303-DCA7-7CF5-55AC-5DD895AFF5C6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03:36.341" v="579" actId="478"/>
          <ac:picMkLst>
            <pc:docMk/>
            <pc:sldMk cId="298329707" sldId="2147376610"/>
            <ac:picMk id="24" creationId="{F0F7514B-ECEC-A07A-7899-BEC07605BB6D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03:37.007" v="580" actId="478"/>
          <ac:picMkLst>
            <pc:docMk/>
            <pc:sldMk cId="298329707" sldId="2147376610"/>
            <ac:picMk id="25" creationId="{E09EDAFC-DFFE-7FF1-954F-26AEFD8CC858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20T07:29:49.342" v="2553" actId="20577"/>
        <pc:sldMkLst>
          <pc:docMk/>
          <pc:sldMk cId="972858539" sldId="2147376611"/>
        </pc:sldMkLst>
        <pc:spChg chg="del">
          <ac:chgData name="鄭 東洋(cheng tungyang)/ADT/雲林・製１・生產推進" userId="a745d7a6-311a-4c35-8004-dafd1272a433" providerId="ADAL" clId="{4750F1FA-96A1-4E84-A54A-8CF2A8E95726}" dt="2024-09-19T09:29:46.362" v="916" actId="478"/>
          <ac:spMkLst>
            <pc:docMk/>
            <pc:sldMk cId="972858539" sldId="2147376611"/>
            <ac:spMk id="2" creationId="{F2D61524-2C33-F962-2B97-15F92F841E2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51:24.632" v="1405" actId="478"/>
          <ac:spMkLst>
            <pc:docMk/>
            <pc:sldMk cId="972858539" sldId="2147376611"/>
            <ac:spMk id="5" creationId="{76DCEB7D-FFB8-9099-FD96-820BAFDE545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5:43:21.029" v="2340" actId="14100"/>
          <ac:spMkLst>
            <pc:docMk/>
            <pc:sldMk cId="972858539" sldId="2147376611"/>
            <ac:spMk id="6" creationId="{06A04325-6B13-9F53-F0A0-113D2FC209F2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2:17.177" v="2316" actId="1076"/>
          <ac:spMkLst>
            <pc:docMk/>
            <pc:sldMk cId="972858539" sldId="2147376611"/>
            <ac:spMk id="8" creationId="{EC915067-34B2-44E7-345A-28625CC6B4E5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29:42.333" v="912" actId="478"/>
          <ac:spMkLst>
            <pc:docMk/>
            <pc:sldMk cId="972858539" sldId="2147376611"/>
            <ac:spMk id="14" creationId="{E244F9E8-A38C-D3A3-6905-C2C1DDBAA7C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20T05:48:43.373" v="2413" actId="1076"/>
          <ac:spMkLst>
            <pc:docMk/>
            <pc:sldMk cId="972858539" sldId="2147376611"/>
            <ac:spMk id="16" creationId="{8CB70764-6B61-51CB-F80A-60D77C112A8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9:36.470" v="910" actId="2085"/>
          <ac:spMkLst>
            <pc:docMk/>
            <pc:sldMk cId="972858539" sldId="2147376611"/>
            <ac:spMk id="29" creationId="{6A4290BD-6BD6-4A9D-1AC1-400AD3C81E3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9:32.927" v="909" actId="208"/>
          <ac:spMkLst>
            <pc:docMk/>
            <pc:sldMk cId="972858539" sldId="2147376611"/>
            <ac:spMk id="31" creationId="{30F84C09-9D83-3246-0B29-60149713A091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20T07:29:49.342" v="2553" actId="20577"/>
          <ac:spMkLst>
            <pc:docMk/>
            <pc:sldMk cId="972858539" sldId="2147376611"/>
            <ac:spMk id="33" creationId="{E9D182C8-8CFA-AF4B-418E-8D2A3A42164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8:06.395" v="2399" actId="1076"/>
          <ac:spMkLst>
            <pc:docMk/>
            <pc:sldMk cId="972858539" sldId="2147376611"/>
            <ac:spMk id="38" creationId="{89FC4FED-8E93-12BB-3F99-0F8D9B769EC8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8:06.395" v="2399" actId="1076"/>
          <ac:spMkLst>
            <pc:docMk/>
            <pc:sldMk cId="972858539" sldId="2147376611"/>
            <ac:spMk id="42" creationId="{6F2A9F77-20C5-DC06-D066-C514BE83EEB8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8:06.395" v="2399" actId="1076"/>
          <ac:spMkLst>
            <pc:docMk/>
            <pc:sldMk cId="972858539" sldId="2147376611"/>
            <ac:spMk id="43" creationId="{33FEDFDD-2D49-6AD8-905D-607DC97F9EB8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9:11.466" v="2419" actId="1076"/>
          <ac:spMkLst>
            <pc:docMk/>
            <pc:sldMk cId="972858539" sldId="2147376611"/>
            <ac:spMk id="44" creationId="{D6D9AE15-B846-695D-3949-C5E2AFF6C66F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3:24:33.341" v="1674" actId="478"/>
          <ac:spMkLst>
            <pc:docMk/>
            <pc:sldMk cId="972858539" sldId="2147376611"/>
            <ac:spMk id="45" creationId="{E8CBAAEA-7BC8-E277-2BA9-F26FE50F673D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8:06.395" v="2399" actId="1076"/>
          <ac:spMkLst>
            <pc:docMk/>
            <pc:sldMk cId="972858539" sldId="2147376611"/>
            <ac:spMk id="83" creationId="{9D05947B-EA0D-0D32-8C73-4F07F35B61C3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5:17:55.268" v="2052" actId="478"/>
          <ac:spMkLst>
            <pc:docMk/>
            <pc:sldMk cId="972858539" sldId="2147376611"/>
            <ac:spMk id="84" creationId="{9A6B12B0-2C89-2E50-61A6-2E8ED3D0160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9:21.038" v="2423" actId="1076"/>
          <ac:spMkLst>
            <pc:docMk/>
            <pc:sldMk cId="972858539" sldId="2147376611"/>
            <ac:spMk id="155" creationId="{E2626F65-FAB7-2C5E-4557-037B28A7F300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39:22.951" v="2287" actId="1076"/>
          <ac:spMkLst>
            <pc:docMk/>
            <pc:sldMk cId="972858539" sldId="2147376611"/>
            <ac:spMk id="156" creationId="{9A85E5E4-BB7E-FFC6-E239-359A2FE3EC0A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5:32:27.960" v="2089" actId="478"/>
          <ac:spMkLst>
            <pc:docMk/>
            <pc:sldMk cId="972858539" sldId="2147376611"/>
            <ac:spMk id="157" creationId="{18D11ECC-AD96-43E0-AFA6-D51F88BE8D0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49:13.989" v="2420" actId="1076"/>
          <ac:spMkLst>
            <pc:docMk/>
            <pc:sldMk cId="972858539" sldId="2147376611"/>
            <ac:spMk id="158" creationId="{3726A891-3407-A85C-E42E-B42B59D13120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5:41:24.186" v="2303" actId="478"/>
          <ac:spMkLst>
            <pc:docMk/>
            <pc:sldMk cId="972858539" sldId="2147376611"/>
            <ac:spMk id="177" creationId="{172A0C26-86D9-6B7A-E2BD-0E611C64C79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5:41:53.420" v="2311" actId="478"/>
          <ac:spMkLst>
            <pc:docMk/>
            <pc:sldMk cId="972858539" sldId="2147376611"/>
            <ac:spMk id="178" creationId="{CE9C0FB8-E1E0-E2F9-D9FC-F2425D099BF5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57:14.243" v="2466" actId="1076"/>
          <ac:spMkLst>
            <pc:docMk/>
            <pc:sldMk cId="972858539" sldId="2147376611"/>
            <ac:spMk id="186" creationId="{3E25BE87-B6B8-34E5-577E-AE555F572CE2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57:18.634" v="2468" actId="14100"/>
          <ac:spMkLst>
            <pc:docMk/>
            <pc:sldMk cId="972858539" sldId="2147376611"/>
            <ac:spMk id="187" creationId="{415469F7-BBA8-CC4B-33A4-20E0EF6C8C5D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6:00:07.741" v="2526" actId="1076"/>
          <ac:spMkLst>
            <pc:docMk/>
            <pc:sldMk cId="972858539" sldId="2147376611"/>
            <ac:spMk id="202" creationId="{F2FB75E2-E528-DB4B-2142-4F90575816A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59:57.945" v="2524" actId="1076"/>
          <ac:spMkLst>
            <pc:docMk/>
            <pc:sldMk cId="972858539" sldId="2147376611"/>
            <ac:spMk id="208" creationId="{1F2662E0-848E-F777-F023-988F0A01B12C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20T03:57:32.343" v="1886" actId="165"/>
          <ac:grpSpMkLst>
            <pc:docMk/>
            <pc:sldMk cId="972858539" sldId="2147376611"/>
            <ac:grpSpMk id="37" creationId="{BE41B55C-5887-9440-1EEC-B50DDF5EEFE9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20T05:48:06.395" v="2399" actId="1076"/>
          <ac:grpSpMkLst>
            <pc:docMk/>
            <pc:sldMk cId="972858539" sldId="2147376611"/>
            <ac:grpSpMk id="82" creationId="{E43C8BF6-FA99-7413-3701-82E7DF02A29A}"/>
          </ac:grpSpMkLst>
        </pc:grpChg>
        <pc:graphicFrameChg chg="add del">
          <ac:chgData name="鄭 東洋(cheng tungyang)/ADT/雲林・製１・生產推進" userId="a745d7a6-311a-4c35-8004-dafd1272a433" providerId="ADAL" clId="{4750F1FA-96A1-4E84-A54A-8CF2A8E95726}" dt="2024-09-20T03:29:26.678" v="1676" actId="3680"/>
          <ac:graphicFrameMkLst>
            <pc:docMk/>
            <pc:sldMk cId="972858539" sldId="2147376611"/>
            <ac:graphicFrameMk id="46" creationId="{3C8ECF2F-5584-87ED-8653-8C063625F30C}"/>
          </ac:graphicFrameMkLst>
        </pc:graphicFrameChg>
        <pc:graphicFrameChg chg="add del">
          <ac:chgData name="鄭 東洋(cheng tungyang)/ADT/雲林・製１・生產推進" userId="a745d7a6-311a-4c35-8004-dafd1272a433" providerId="ADAL" clId="{4750F1FA-96A1-4E84-A54A-8CF2A8E95726}" dt="2024-09-20T03:29:49.679" v="1678" actId="3680"/>
          <ac:graphicFrameMkLst>
            <pc:docMk/>
            <pc:sldMk cId="972858539" sldId="2147376611"/>
            <ac:graphicFrameMk id="47" creationId="{EAE5F10D-5875-DFFF-7CFF-4C912B85E52C}"/>
          </ac:graphicFrameMkLst>
        </pc:graphicFrameChg>
        <pc:graphicFrameChg chg="add del mod modGraphic">
          <ac:chgData name="鄭 東洋(cheng tungyang)/ADT/雲林・製１・生產推進" userId="a745d7a6-311a-4c35-8004-dafd1272a433" providerId="ADAL" clId="{4750F1FA-96A1-4E84-A54A-8CF2A8E95726}" dt="2024-09-20T03:32:01.539" v="1750" actId="478"/>
          <ac:graphicFrameMkLst>
            <pc:docMk/>
            <pc:sldMk cId="972858539" sldId="2147376611"/>
            <ac:graphicFrameMk id="48" creationId="{4EEDCCA0-0694-A101-A359-F0FE5CAD9519}"/>
          </ac:graphicFrameMkLst>
        </pc:graphicFrameChg>
        <pc:pic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picMkLst>
            <pc:docMk/>
            <pc:sldMk cId="972858539" sldId="2147376611"/>
            <ac:picMk id="2" creationId="{D99B46A1-021B-679C-4277-0BB9EB93167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51:12.115" v="1402" actId="478"/>
          <ac:picMkLst>
            <pc:docMk/>
            <pc:sldMk cId="972858539" sldId="2147376611"/>
            <ac:picMk id="3" creationId="{7C69C742-0A44-054E-CE69-0B3A25DBE0CF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57.487" v="920" actId="478"/>
          <ac:picMkLst>
            <pc:docMk/>
            <pc:sldMk cId="972858539" sldId="2147376611"/>
            <ac:picMk id="7" creationId="{3E4153B7-E9CC-981A-F719-D3AFB7665DF8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44.064" v="914" actId="478"/>
          <ac:picMkLst>
            <pc:docMk/>
            <pc:sldMk cId="972858539" sldId="2147376611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41.164" v="911" actId="478"/>
          <ac:picMkLst>
            <pc:docMk/>
            <pc:sldMk cId="972858539" sldId="2147376611"/>
            <ac:picMk id="19" creationId="{A6752275-1184-A127-A392-BDC8F9D75F7D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20T03:57:24.535" v="1884" actId="478"/>
          <ac:picMkLst>
            <pc:docMk/>
            <pc:sldMk cId="972858539" sldId="2147376611"/>
            <ac:picMk id="21" creationId="{5D4A0A4C-3BF5-5F19-35AF-83C47DCB121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3:20:45.996" v="1594" actId="21"/>
          <ac:picMkLst>
            <pc:docMk/>
            <pc:sldMk cId="972858539" sldId="2147376611"/>
            <ac:picMk id="40" creationId="{88900D2D-6F1D-10FE-C405-D729F6C2C5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5:57:09.610" v="2465" actId="1076"/>
          <ac:picMkLst>
            <pc:docMk/>
            <pc:sldMk cId="972858539" sldId="2147376611"/>
            <ac:picMk id="41" creationId="{E4516C9F-3A81-5E01-49BD-D67D2061BE27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3:45:11.384" v="1755" actId="21"/>
          <ac:picMkLst>
            <pc:docMk/>
            <pc:sldMk cId="972858539" sldId="2147376611"/>
            <ac:picMk id="50" creationId="{156AF55F-5245-0165-B9E4-729D53468099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3:45:23.158" v="1761" actId="21"/>
          <ac:picMkLst>
            <pc:docMk/>
            <pc:sldMk cId="972858539" sldId="2147376611"/>
            <ac:picMk id="51" creationId="{09B47A21-FAB7-2C5B-DE0B-18C43617893D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picMkLst>
            <pc:docMk/>
            <pc:sldMk cId="972858539" sldId="2147376611"/>
            <ac:picMk id="52" creationId="{D793CCA1-FD23-86C1-4ADE-4F29BCF8C705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3:57:43.925" v="1889" actId="478"/>
          <ac:picMkLst>
            <pc:docMk/>
            <pc:sldMk cId="972858539" sldId="2147376611"/>
            <ac:picMk id="85" creationId="{1CB6CB97-B6EC-3733-9D10-3D7D1664C403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20T05:51:22.346" v="2439" actId="1076"/>
          <ac:picMkLst>
            <pc:docMk/>
            <pc:sldMk cId="972858539" sldId="2147376611"/>
            <ac:picMk id="148" creationId="{70B0ECC0-4032-560A-2B55-9EC426A9A206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13:52.106" v="1958" actId="21"/>
          <ac:picMkLst>
            <pc:docMk/>
            <pc:sldMk cId="972858539" sldId="2147376611"/>
            <ac:picMk id="150" creationId="{18C859DA-2DC8-E84B-B91D-71F3595470BC}"/>
          </ac:picMkLst>
        </pc:picChg>
        <pc:picChg chg="add mod modCrop">
          <ac:chgData name="鄭 東洋(cheng tungyang)/ADT/雲林・製１・生產推進" userId="a745d7a6-311a-4c35-8004-dafd1272a433" providerId="ADAL" clId="{4750F1FA-96A1-4E84-A54A-8CF2A8E95726}" dt="2024-09-20T05:48:11.632" v="2401" actId="14100"/>
          <ac:picMkLst>
            <pc:docMk/>
            <pc:sldMk cId="972858539" sldId="2147376611"/>
            <ac:picMk id="151" creationId="{31CDB6B0-B30D-230F-9249-6A68D1005E85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16:06.102" v="1979" actId="21"/>
          <ac:picMkLst>
            <pc:docMk/>
            <pc:sldMk cId="972858539" sldId="2147376611"/>
            <ac:picMk id="153" creationId="{9A2F99BD-379D-02EA-5288-889E7E7624DE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20T05:49:15.789" v="2421" actId="1076"/>
          <ac:picMkLst>
            <pc:docMk/>
            <pc:sldMk cId="972858539" sldId="2147376611"/>
            <ac:picMk id="154" creationId="{7EE82A58-F5B3-D9CA-2F9F-8A08E2B643F0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2:48.714" v="2324" actId="21"/>
          <ac:picMkLst>
            <pc:docMk/>
            <pc:sldMk cId="972858539" sldId="2147376611"/>
            <ac:picMk id="179" creationId="{62835608-727B-9154-43F5-7720F93A4FE0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3:08.895" v="2332" actId="21"/>
          <ac:picMkLst>
            <pc:docMk/>
            <pc:sldMk cId="972858539" sldId="2147376611"/>
            <ac:picMk id="180" creationId="{7BAB37F5-7E30-D780-BC86-2EA31AAFBBAE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3:39.027" v="2345" actId="478"/>
          <ac:picMkLst>
            <pc:docMk/>
            <pc:sldMk cId="972858539" sldId="2147376611"/>
            <ac:picMk id="181" creationId="{74DDBD1E-9870-FD8C-0142-EEC4915157E0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4:03.492" v="2353" actId="21"/>
          <ac:picMkLst>
            <pc:docMk/>
            <pc:sldMk cId="972858539" sldId="2147376611"/>
            <ac:picMk id="182" creationId="{8690C5B4-A79D-E24C-08D5-EC429DA6FECB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20T05:45:24.835" v="2377" actId="478"/>
          <ac:picMkLst>
            <pc:docMk/>
            <pc:sldMk cId="972858539" sldId="2147376611"/>
            <ac:picMk id="183" creationId="{C4774F34-2B37-1A36-39DF-F41115F004A5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4:38.266" v="2367" actId="21"/>
          <ac:picMkLst>
            <pc:docMk/>
            <pc:sldMk cId="972858539" sldId="2147376611"/>
            <ac:picMk id="184" creationId="{EE0C7547-495A-357B-745B-43C301378000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20T05:45:25.715" v="2378" actId="478"/>
          <ac:picMkLst>
            <pc:docMk/>
            <pc:sldMk cId="972858539" sldId="2147376611"/>
            <ac:picMk id="185" creationId="{F4107135-8085-A52C-F047-326F61CCC236}"/>
          </ac:picMkLst>
        </pc:pic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5" creationId="{1999B41F-6423-11F3-7775-F24DFEC382C2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7" creationId="{164F4925-1200-DD82-3AFD-A92985C1540C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9" creationId="{C0CF8266-C551-3786-4603-D0999BA9E028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0" creationId="{8A4A4FBC-0069-5D88-E862-7D92B1B21F4A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1" creationId="{0094DF7C-6B32-FAC9-7718-496DE68FE290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2" creationId="{4D04B46D-6AAB-1388-68FA-55D873A41CCD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3:59:56.003" v="1928" actId="478"/>
          <ac:cxnSpMkLst>
            <pc:docMk/>
            <pc:sldMk cId="972858539" sldId="2147376611"/>
            <ac:cxnSpMk id="14" creationId="{50E948B9-F773-9DEC-6E66-0602C375D3FB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5" creationId="{CEE5C17C-3917-0C99-340F-07D38163FDC1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7" creationId="{2EC370E9-3C95-0A6F-202C-C8A3A7AD206E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8" creationId="{2B26EA51-929A-877B-4AE6-93B53D84861B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19" creationId="{CD0E4B49-A4B6-67FD-2A71-17DDE545886D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0" creationId="{E014C68E-F678-830A-0FFA-8F313E7575C8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3" creationId="{86F8664A-8E3E-C5E7-45C0-A5C5772F914D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4" creationId="{1EF05871-A50F-94D1-422E-1B781AD05EA8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5" creationId="{02D6DAE9-D212-61ED-E48A-F83E02E36E20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6" creationId="{236E3C32-6EF2-1BF4-BBE2-D26C8D8994D4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27" creationId="{13AD22BF-FE57-487B-0084-CC6B523D285C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34" creationId="{C6839497-B294-39D8-67B9-FD8E52121EF9}"/>
          </ac:cxnSpMkLst>
        </pc:cxnChg>
        <pc:cxnChg chg="add del mod topLvl">
          <ac:chgData name="鄭 東洋(cheng tungyang)/ADT/雲林・製１・生產推進" userId="a745d7a6-311a-4c35-8004-dafd1272a433" providerId="ADAL" clId="{4750F1FA-96A1-4E84-A54A-8CF2A8E95726}" dt="2024-09-20T04:00:03.915" v="1930" actId="478"/>
          <ac:cxnSpMkLst>
            <pc:docMk/>
            <pc:sldMk cId="972858539" sldId="2147376611"/>
            <ac:cxnSpMk id="35" creationId="{69061B78-B4B8-8E17-9B24-CC0B3E1EE81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18:02.519" v="1539" actId="478"/>
          <ac:cxnSpMkLst>
            <pc:docMk/>
            <pc:sldMk cId="972858539" sldId="2147376611"/>
            <ac:cxnSpMk id="36" creationId="{60C45E4C-5857-06D2-A20E-60DEB5D8428A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4" creationId="{28DEE5C2-A93B-5568-D0E0-597A71F13F88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5" creationId="{C9F9B714-A0FE-1E0A-0D5D-AF3A9861265C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6" creationId="{1292F00B-4F43-7E54-66F7-8559377E472C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7" creationId="{286F0C09-F676-36BC-E583-97B77C0E2060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8" creationId="{B0C4DB30-DA9A-CA7B-7708-4C7AEBE8846C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59" creationId="{019AFF64-BD88-22E4-B1DD-D6E0B3F7D554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0" creationId="{1BC4E839-533B-C81B-B5EF-D38EA6B2F8DE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1" creationId="{A7BE257A-585C-6A96-7DA8-9BF5CFF0B0B4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2" creationId="{1108B0A7-64AF-7727-6BAB-F817817CDFEE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3" creationId="{DFA17DDB-9B39-E972-9BEA-7C1F3220B378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4" creationId="{FA573899-2E4F-728E-D9DE-B0BC31FDCC3C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5" creationId="{FD297CF0-8848-5F7B-0B88-E64D9EEA0C28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6" creationId="{506C5800-49CF-E940-083B-7E2CFD6113CF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7" creationId="{C0D46A9E-B4D7-A3C7-4823-51B639FA294E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8" creationId="{DC6875C4-227D-5212-7837-4F41D92B6CA3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69" creationId="{E355BE15-2BC2-1943-F0FF-2181D6CCEA71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0" creationId="{6E352FF2-DC75-C53F-0C0A-4B152FAFE0EC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1" creationId="{04F55697-7392-3AE0-4BE3-39BCE1CF3C91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2" creationId="{8905E2B2-A9FF-E436-C795-33DE7B757BAE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3" creationId="{13898F20-C448-1F4D-A3BB-2E5C0043CB4A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4" creationId="{F31F7E4F-0E2F-08D6-0758-BFF62F388E49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5" creationId="{CDF1D95C-39E0-B57F-4EEB-3336A6C39710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6" creationId="{4FE040F2-5C16-A34B-0DAE-323A7F3F526B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7" creationId="{2DB36728-80E7-F689-725F-8872EF2E7C4B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8" creationId="{182F197C-1020-3BBC-2F91-0B45BD951496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79" creationId="{A1EDD1BF-F221-C7E5-21CD-67A526D63898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80" creationId="{56163D05-FD1F-7423-4CBF-1963DF02ACAA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3:47:11.587" v="1799" actId="164"/>
          <ac:cxnSpMkLst>
            <pc:docMk/>
            <pc:sldMk cId="972858539" sldId="2147376611"/>
            <ac:cxnSpMk id="81" creationId="{D33492F5-F5D2-52EA-807E-89B18447F9B6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86" creationId="{DFCD7144-1170-5716-123E-A4A0C8C42C9A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87" creationId="{2687A445-6066-747E-0A54-C222541C884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88" creationId="{D37C924A-31E2-23DB-760B-1A7EC0AF9098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05.640" v="1893" actId="478"/>
          <ac:cxnSpMkLst>
            <pc:docMk/>
            <pc:sldMk cId="972858539" sldId="2147376611"/>
            <ac:cxnSpMk id="89" creationId="{D99DACF6-2D30-174C-EE64-A0B0C951C77D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0" creationId="{A33EF90D-0D87-9057-C4F3-BD70660DC291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15.218" v="1896" actId="478"/>
          <ac:cxnSpMkLst>
            <pc:docMk/>
            <pc:sldMk cId="972858539" sldId="2147376611"/>
            <ac:cxnSpMk id="91" creationId="{F4A20083-086C-4B79-FB58-51E14D0902C8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16.019" v="1897" actId="478"/>
          <ac:cxnSpMkLst>
            <pc:docMk/>
            <pc:sldMk cId="972858539" sldId="2147376611"/>
            <ac:cxnSpMk id="92" creationId="{F8C2EB6D-BF47-AA26-B29A-3D8B3F72713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3" creationId="{E61B28F5-154A-B9FD-1C62-C33C06A77FC0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17.869" v="1898" actId="478"/>
          <ac:cxnSpMkLst>
            <pc:docMk/>
            <pc:sldMk cId="972858539" sldId="2147376611"/>
            <ac:cxnSpMk id="94" creationId="{00ECB008-4C57-E35F-196F-277ADCD807E9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5" creationId="{A27FEBCF-1C00-DDD1-E269-07E758E1C59B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6" creationId="{6718B982-1D85-90D3-EAFF-D09093B0D0F6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7" creationId="{21B9FB01-E890-6778-EE80-09E44960B65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8" creationId="{DB6F679E-2714-60EF-8B14-94D4DD47E06E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99" creationId="{EAFA390A-B432-1649-146D-99B1AFED3CEC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32.293" v="1941" actId="478"/>
          <ac:cxnSpMkLst>
            <pc:docMk/>
            <pc:sldMk cId="972858539" sldId="2147376611"/>
            <ac:cxnSpMk id="100" creationId="{1CE88EF2-9E43-CCD0-8F87-58E27EEE7DF2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22.134" v="1902" actId="478"/>
          <ac:cxnSpMkLst>
            <pc:docMk/>
            <pc:sldMk cId="972858539" sldId="2147376611"/>
            <ac:cxnSpMk id="101" creationId="{BE3A704C-26C9-0AD2-B288-B0F0F6829BCA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20.592" v="1901" actId="478"/>
          <ac:cxnSpMkLst>
            <pc:docMk/>
            <pc:sldMk cId="972858539" sldId="2147376611"/>
            <ac:cxnSpMk id="102" creationId="{DD204144-E70D-A8DE-90D4-A133CE75E915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19.717" v="1900" actId="478"/>
          <ac:cxnSpMkLst>
            <pc:docMk/>
            <pc:sldMk cId="972858539" sldId="2147376611"/>
            <ac:cxnSpMk id="103" creationId="{AD48408A-C5F7-1CFB-6519-4DC96543AD33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8:19.148" v="1899" actId="478"/>
          <ac:cxnSpMkLst>
            <pc:docMk/>
            <pc:sldMk cId="972858539" sldId="2147376611"/>
            <ac:cxnSpMk id="104" creationId="{E7988EBC-C0F0-6416-A8F2-BF99CD2D5A85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36" creationId="{EB860633-1AEF-4B28-F4E6-48C8193FC78A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37" creationId="{4F2B2803-0A58-4C44-86AF-39F8ABD5BAEF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38" creationId="{ABD8E135-B7A1-2207-1CB8-3B14672C3AD4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39" creationId="{0959DE9F-4711-8223-8726-A054D754C690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0" creationId="{46FB9C09-C5FB-9092-831B-0E2B9CAFCE0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1" creationId="{7C032126-C584-5B07-18D2-3BA036826F0C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3" creationId="{4D21B222-2744-2BD4-A615-94B18906A389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4" creationId="{A19BA1D5-52F2-C31A-DC62-0F2E165B1AEE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5" creationId="{9EC7199D-795A-307B-5BB6-F2579B101D5D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4:00:28.704" v="1939" actId="478"/>
          <ac:cxnSpMkLst>
            <pc:docMk/>
            <pc:sldMk cId="972858539" sldId="2147376611"/>
            <ac:cxnSpMk id="146" creationId="{96CBF115-4D13-E786-8DE0-F479149BD106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3:59:38.243" v="1925" actId="478"/>
          <ac:cxnSpMkLst>
            <pc:docMk/>
            <pc:sldMk cId="972858539" sldId="2147376611"/>
            <ac:cxnSpMk id="147" creationId="{41335BDF-9F74-356F-7C81-140899982353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38:18.720" v="2278" actId="478"/>
          <ac:cxnSpMkLst>
            <pc:docMk/>
            <pc:sldMk cId="972858539" sldId="2147376611"/>
            <ac:cxnSpMk id="160" creationId="{A447F78A-5C78-2117-1461-5744F58B1263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0:01.411" v="2291" actId="478"/>
          <ac:cxnSpMkLst>
            <pc:docMk/>
            <pc:sldMk cId="972858539" sldId="2147376611"/>
            <ac:cxnSpMk id="162" creationId="{009E139A-9002-BBDB-14E5-A4F985038B0E}"/>
          </ac:cxnSpMkLst>
        </pc:cxnChg>
        <pc:cxnChg chg="add del">
          <ac:chgData name="鄭 東洋(cheng tungyang)/ADT/雲林・製１・生產推進" userId="a745d7a6-311a-4c35-8004-dafd1272a433" providerId="ADAL" clId="{4750F1FA-96A1-4E84-A54A-8CF2A8E95726}" dt="2024-09-20T05:42:03.124" v="2313" actId="478"/>
          <ac:cxnSpMkLst>
            <pc:docMk/>
            <pc:sldMk cId="972858539" sldId="2147376611"/>
            <ac:cxnSpMk id="166" creationId="{92531114-A3F0-8C89-5677-49C322B2D76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2:20.053" v="2318" actId="478"/>
          <ac:cxnSpMkLst>
            <pc:docMk/>
            <pc:sldMk cId="972858539" sldId="2147376611"/>
            <ac:cxnSpMk id="168" creationId="{55442036-654D-DDDC-0FEE-F9D45D7E79D7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2:01.469" v="2312" actId="478"/>
          <ac:cxnSpMkLst>
            <pc:docMk/>
            <pc:sldMk cId="972858539" sldId="2147376611"/>
            <ac:cxnSpMk id="170" creationId="{62E902F2-F3CF-BAF1-C0CC-68CD7EF9D2E9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2:18.757" v="2317" actId="478"/>
          <ac:cxnSpMkLst>
            <pc:docMk/>
            <pc:sldMk cId="972858539" sldId="2147376611"/>
            <ac:cxnSpMk id="171" creationId="{FE46C18A-CE11-BCE7-C5D4-CA74223416CE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6:34.051" v="2391" actId="478"/>
          <ac:cxnSpMkLst>
            <pc:docMk/>
            <pc:sldMk cId="972858539" sldId="2147376611"/>
            <ac:cxnSpMk id="189" creationId="{9A3014FE-1DE3-EC4B-A52C-BF0B96484331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5:57:01.655" v="2464" actId="14100"/>
          <ac:cxnSpMkLst>
            <pc:docMk/>
            <pc:sldMk cId="972858539" sldId="2147376611"/>
            <ac:cxnSpMk id="192" creationId="{6F84B1EF-2EBB-F18E-FC87-FD9881297939}"/>
          </ac:cxnSpMkLst>
        </pc:cxnChg>
        <pc:cxnChg chg="add del mod">
          <ac:chgData name="鄭 東洋(cheng tungyang)/ADT/雲林・製１・生產推進" userId="a745d7a6-311a-4c35-8004-dafd1272a433" providerId="ADAL" clId="{4750F1FA-96A1-4E84-A54A-8CF2A8E95726}" dt="2024-09-20T05:47:22.822" v="2397" actId="478"/>
          <ac:cxnSpMkLst>
            <pc:docMk/>
            <pc:sldMk cId="972858539" sldId="2147376611"/>
            <ac:cxnSpMk id="194" creationId="{4C7EC653-C0CA-A0A7-FED0-59F12B2795AB}"/>
          </ac:cxnSpMkLst>
        </pc:cxnChg>
        <pc:cxnChg chg="add mod">
          <ac:chgData name="鄭 東洋(cheng tungyang)/ADT/雲林・製１・生產推進" userId="a745d7a6-311a-4c35-8004-dafd1272a433" providerId="ADAL" clId="{4750F1FA-96A1-4E84-A54A-8CF2A8E95726}" dt="2024-09-20T05:56:50.624" v="2461" actId="14100"/>
          <ac:cxnSpMkLst>
            <pc:docMk/>
            <pc:sldMk cId="972858539" sldId="2147376611"/>
            <ac:cxnSpMk id="197" creationId="{F8E12A57-5139-49C3-0882-72310110155C}"/>
          </ac:cxnSpMkLst>
        </pc:cxn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20T06:04:48.570" v="2548" actId="1076"/>
        <pc:sldMkLst>
          <pc:docMk/>
          <pc:sldMk cId="21088679" sldId="2147376612"/>
        </pc:sldMkLst>
        <pc:spChg chg="del">
          <ac:chgData name="鄭 東洋(cheng tungyang)/ADT/雲林・製１・生產推進" userId="a745d7a6-311a-4c35-8004-dafd1272a433" providerId="ADAL" clId="{4750F1FA-96A1-4E84-A54A-8CF2A8E95726}" dt="2024-09-19T09:30:26.272" v="929" actId="478"/>
          <ac:spMkLst>
            <pc:docMk/>
            <pc:sldMk cId="21088679" sldId="2147376612"/>
            <ac:spMk id="2" creationId="{F2D61524-2C33-F962-2B97-15F92F841E2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6:04:48.570" v="2548" actId="1076"/>
          <ac:spMkLst>
            <pc:docMk/>
            <pc:sldMk cId="21088679" sldId="2147376612"/>
            <ac:spMk id="5" creationId="{1A977C9D-347A-79B3-3323-370C107075D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5:18:30.842" v="2071" actId="1076"/>
          <ac:spMkLst>
            <pc:docMk/>
            <pc:sldMk cId="21088679" sldId="2147376612"/>
            <ac:spMk id="8" creationId="{7E7CF0A5-D8F5-A041-B3A8-017D35FEE402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30:24.383" v="926" actId="478"/>
          <ac:spMkLst>
            <pc:docMk/>
            <pc:sldMk cId="21088679" sldId="2147376612"/>
            <ac:spMk id="14" creationId="{E244F9E8-A38C-D3A3-6905-C2C1DDBAA7C7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30:25.050" v="927" actId="478"/>
          <ac:spMkLst>
            <pc:docMk/>
            <pc:sldMk cId="21088679" sldId="2147376612"/>
            <ac:spMk id="16" creationId="{8CB70764-6B61-51CB-F80A-60D77C112A8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30:57.986" v="941" actId="2085"/>
          <ac:spMkLst>
            <pc:docMk/>
            <pc:sldMk cId="21088679" sldId="2147376612"/>
            <ac:spMk id="29" creationId="{6A4290BD-6BD6-4A9D-1AC1-400AD3C81E3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20T05:18:37.923" v="2073" actId="20577"/>
          <ac:spMkLst>
            <pc:docMk/>
            <pc:sldMk cId="21088679" sldId="2147376612"/>
            <ac:spMk id="33" creationId="{E9D182C8-8CFA-AF4B-418E-8D2A3A421646}"/>
          </ac:spMkLst>
        </pc:spChg>
        <pc:picChg chg="add mod">
          <ac:chgData name="鄭 東洋(cheng tungyang)/ADT/雲林・製１・生產推進" userId="a745d7a6-311a-4c35-8004-dafd1272a433" providerId="ADAL" clId="{4750F1FA-96A1-4E84-A54A-8CF2A8E95726}" dt="2024-09-20T05:18:26.311" v="2069" actId="1076"/>
          <ac:picMkLst>
            <pc:docMk/>
            <pc:sldMk cId="21088679" sldId="2147376612"/>
            <ac:picMk id="2" creationId="{2A967E42-4C24-F17E-7104-062067A29BA9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20T05:38:50.811" v="2280" actId="1076"/>
          <ac:picMkLst>
            <pc:docMk/>
            <pc:sldMk cId="21088679" sldId="2147376612"/>
            <ac:picMk id="3" creationId="{1C8E550D-D646-9006-20FA-60AB07500E10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52:45.935" v="1471" actId="478"/>
          <ac:picMkLst>
            <pc:docMk/>
            <pc:sldMk cId="21088679" sldId="2147376612"/>
            <ac:picMk id="5" creationId="{C8A7134A-B0D4-097B-57C3-138AB10C9309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7.564" v="931" actId="478"/>
          <ac:picMkLst>
            <pc:docMk/>
            <pc:sldMk cId="21088679" sldId="2147376612"/>
            <ac:picMk id="7" creationId="{3E4153B7-E9CC-981A-F719-D3AFB7665DF8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5.519" v="928" actId="478"/>
          <ac:picMkLst>
            <pc:docMk/>
            <pc:sldMk cId="21088679" sldId="2147376612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2.881" v="925" actId="478"/>
          <ac:picMkLst>
            <pc:docMk/>
            <pc:sldMk cId="21088679" sldId="2147376612"/>
            <ac:picMk id="19" creationId="{A6752275-1184-A127-A392-BDC8F9D75F7D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6.949" v="930" actId="478"/>
          <ac:picMkLst>
            <pc:docMk/>
            <pc:sldMk cId="21088679" sldId="2147376612"/>
            <ac:picMk id="21" creationId="{5D4A0A4C-3BF5-5F19-35AF-83C47DCB121A}"/>
          </ac:picMkLst>
        </pc:picChg>
      </pc:sldChg>
      <pc:sldChg chg="addSp delSp modSp add mod modClrScheme chgLayout">
        <pc:chgData name="鄭 東洋(cheng tungyang)/ADT/雲林・製１・生產推進" userId="a745d7a6-311a-4c35-8004-dafd1272a433" providerId="ADAL" clId="{4750F1FA-96A1-4E84-A54A-8CF2A8E95726}" dt="2024-09-20T02:29:01.161" v="1512" actId="14100"/>
        <pc:sldMkLst>
          <pc:docMk/>
          <pc:sldMk cId="4107825735" sldId="2147376613"/>
        </pc:sldMkLst>
        <pc:spChg chg="add del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2" creationId="{8CE623D3-934F-1875-4798-0ECF03192B4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20T02:29:01.161" v="1512" actId="14100"/>
          <ac:spMkLst>
            <pc:docMk/>
            <pc:sldMk cId="4107825735" sldId="2147376613"/>
            <ac:spMk id="3" creationId="{E1968489-4099-D2A2-44BC-37707E5761F6}"/>
          </ac:spMkLst>
        </pc:spChg>
        <pc:spChg chg="add del">
          <ac:chgData name="鄭 東洋(cheng tungyang)/ADT/雲林・製１・生產推進" userId="a745d7a6-311a-4c35-8004-dafd1272a433" providerId="ADAL" clId="{4750F1FA-96A1-4E84-A54A-8CF2A8E95726}" dt="2024-09-19T09:37:25.149" v="984" actId="26606"/>
          <ac:spMkLst>
            <pc:docMk/>
            <pc:sldMk cId="4107825735" sldId="2147376613"/>
            <ac:spMk id="9" creationId="{6CE9EF60-BD17-8C20-A1D7-1A551DCD41F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20T02:29:00.665" v="1511" actId="1076"/>
          <ac:spMkLst>
            <pc:docMk/>
            <pc:sldMk cId="4107825735" sldId="2147376613"/>
            <ac:spMk id="11" creationId="{8F196298-50C0-6BBC-6920-346AAB5DC1D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12" creationId="{08305F30-78D8-4713-8871-6A33FE0561E5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13" creationId="{772C7172-4090-E2A6-65F6-52D3CC11DE18}"/>
          </ac:spMkLst>
        </pc:spChg>
        <pc:grpChg chg="del">
          <ac:chgData name="鄭 東洋(cheng tungyang)/ADT/雲林・製１・生產推進" userId="a745d7a6-311a-4c35-8004-dafd1272a433" providerId="ADAL" clId="{4750F1FA-96A1-4E84-A54A-8CF2A8E95726}" dt="2024-09-19T09:36:03.314" v="968" actId="478"/>
          <ac:grpSpMkLst>
            <pc:docMk/>
            <pc:sldMk cId="4107825735" sldId="2147376613"/>
            <ac:grpSpMk id="14" creationId="{BAC2CE52-4F3A-F39F-5105-6C7EDC7BCE25}"/>
          </ac:grpSpMkLst>
        </pc:grpChg>
        <pc:pic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picMkLst>
            <pc:docMk/>
            <pc:sldMk cId="4107825735" sldId="2147376613"/>
            <ac:picMk id="4" creationId="{A50311E9-98A1-6EB4-892A-914C87879E0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6:03.754" v="969" actId="478"/>
          <ac:picMkLst>
            <pc:docMk/>
            <pc:sldMk cId="4107825735" sldId="2147376613"/>
            <ac:picMk id="7" creationId="{9706C4C0-7E99-E4AC-6A50-C303AB65D834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6:04.164" v="970" actId="478"/>
          <ac:picMkLst>
            <pc:docMk/>
            <pc:sldMk cId="4107825735" sldId="2147376613"/>
            <ac:picMk id="10" creationId="{CC4E1C24-D482-79E2-113B-05F24F3665BC}"/>
          </ac:picMkLst>
        </pc:picChg>
      </pc:sldChg>
    </pc:docChg>
  </pc:docChgLst>
  <pc:docChgLst>
    <pc:chgData name="賴 銘祥(lai minghsiang)/ADT/經企・革新・PEGAS@s" userId="b5d9adcc-df4e-4f23-b752-f14877e7bec2" providerId="ADAL" clId="{2750B94A-0C51-4092-A1F4-FFE664DFE994}"/>
    <pc:docChg chg="undo redo custSel modSld">
      <pc:chgData name="賴 銘祥(lai minghsiang)/ADT/經企・革新・PEGAS@s" userId="b5d9adcc-df4e-4f23-b752-f14877e7bec2" providerId="ADAL" clId="{2750B94A-0C51-4092-A1F4-FFE664DFE994}" dt="2024-09-18T04:18:44.413" v="1542" actId="1076"/>
      <pc:docMkLst>
        <pc:docMk/>
      </pc:docMkLst>
      <pc:sldChg chg="modSp mod">
        <pc:chgData name="賴 銘祥(lai minghsiang)/ADT/經企・革新・PEGAS@s" userId="b5d9adcc-df4e-4f23-b752-f14877e7bec2" providerId="ADAL" clId="{2750B94A-0C51-4092-A1F4-FFE664DFE994}" dt="2024-09-18T04:18:44.413" v="1542" actId="1076"/>
        <pc:sldMkLst>
          <pc:docMk/>
          <pc:sldMk cId="3284739909" sldId="265"/>
        </pc:sldMkLst>
        <pc:spChg chg="mod">
          <ac:chgData name="賴 銘祥(lai minghsiang)/ADT/經企・革新・PEGAS@s" userId="b5d9adcc-df4e-4f23-b752-f14877e7bec2" providerId="ADAL" clId="{2750B94A-0C51-4092-A1F4-FFE664DFE994}" dt="2024-09-18T04:18:44.413" v="1542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modSp mod">
        <pc:chgData name="賴 銘祥(lai minghsiang)/ADT/經企・革新・PEGAS@s" userId="b5d9adcc-df4e-4f23-b752-f14877e7bec2" providerId="ADAL" clId="{2750B94A-0C51-4092-A1F4-FFE664DFE994}" dt="2024-09-16T09:03:44.009" v="1512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2750B94A-0C51-4092-A1F4-FFE664DFE994}" dt="2024-09-16T09:03:44.009" v="1512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03.770" v="1524" actId="20577"/>
        <pc:sldMkLst>
          <pc:docMk/>
          <pc:sldMk cId="1747179363" sldId="2147376607"/>
        </pc:sldMkLst>
        <pc:spChg chg="del mod">
          <ac:chgData name="賴 銘祥(lai minghsiang)/ADT/經企・革新・PEGAS@s" userId="b5d9adcc-df4e-4f23-b752-f14877e7bec2" providerId="ADAL" clId="{2750B94A-0C51-4092-A1F4-FFE664DFE994}" dt="2024-09-16T08:07:17.655" v="51" actId="478"/>
          <ac:spMkLst>
            <pc:docMk/>
            <pc:sldMk cId="1747179363" sldId="2147376607"/>
            <ac:spMk id="2" creationId="{117D00F8-97E8-A064-FF90-CCBFEFA6904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6:03.770" v="1524" actId="20577"/>
          <ac:spMkLst>
            <pc:docMk/>
            <pc:sldMk cId="1747179363" sldId="2147376607"/>
            <ac:spMk id="5" creationId="{9140D8DA-0F2C-8B7B-1EEC-504FD8F9936D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4:21.025" v="614" actId="122"/>
          <ac:spMkLst>
            <pc:docMk/>
            <pc:sldMk cId="1747179363" sldId="2147376607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2:33.246" v="152" actId="478"/>
          <ac:spMkLst>
            <pc:docMk/>
            <pc:sldMk cId="1747179363" sldId="2147376607"/>
            <ac:spMk id="20" creationId="{1971F4DE-5BD9-C43D-41F3-FC6E350209DE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8:24.641" v="224" actId="478"/>
          <ac:spMkLst>
            <pc:docMk/>
            <pc:sldMk cId="1747179363" sldId="2147376607"/>
            <ac:spMk id="26" creationId="{0197D2A9-6006-D88B-AFB7-4B49BF72247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1:04.238" v="332" actId="14100"/>
          <ac:spMkLst>
            <pc:docMk/>
            <pc:sldMk cId="1747179363" sldId="2147376607"/>
            <ac:spMk id="27" creationId="{3AE0F1B0-F08B-F4A8-6978-C456AA489F57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0:54.030" v="330" actId="20577"/>
          <ac:spMkLst>
            <pc:docMk/>
            <pc:sldMk cId="1747179363" sldId="2147376607"/>
            <ac:spMk id="28" creationId="{85E52624-966D-A501-E61F-AB014B79E607}"/>
          </ac:spMkLst>
        </pc:spChg>
        <pc:picChg chg="mod">
          <ac:chgData name="賴 銘祥(lai minghsiang)/ADT/經企・革新・PEGAS@s" userId="b5d9adcc-df4e-4f23-b752-f14877e7bec2" providerId="ADAL" clId="{2750B94A-0C51-4092-A1F4-FFE664DFE994}" dt="2024-09-16T08:28:29.073" v="227" actId="1076"/>
          <ac:picMkLst>
            <pc:docMk/>
            <pc:sldMk cId="1747179363" sldId="2147376607"/>
            <ac:picMk id="3" creationId="{B107A830-81D1-B153-4EB6-5B1CED40914F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1:24.949" v="145" actId="1076"/>
          <ac:picMkLst>
            <pc:docMk/>
            <pc:sldMk cId="1747179363" sldId="2147376607"/>
            <ac:picMk id="7" creationId="{F20626B1-C609-DD5E-D979-DFBB969AA53A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8:25:46.329" v="201" actId="14100"/>
          <ac:picMkLst>
            <pc:docMk/>
            <pc:sldMk cId="1747179363" sldId="2147376607"/>
            <ac:picMk id="8" creationId="{73567250-05A0-0F65-47F5-55D04370F9BC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18:33.179" v="109" actId="21"/>
          <ac:picMkLst>
            <pc:docMk/>
            <pc:sldMk cId="1747179363" sldId="2147376607"/>
            <ac:picMk id="1026" creationId="{3FC03E2A-A702-41CF-BDC7-1FE245FBF7E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4:47.179" v="187" actId="478"/>
          <ac:picMkLst>
            <pc:docMk/>
            <pc:sldMk cId="1747179363" sldId="2147376607"/>
            <ac:picMk id="1027" creationId="{858A9CC2-ACEC-DDA8-AAA0-E302676F5C45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5:23.404" v="196" actId="14100"/>
          <ac:picMkLst>
            <pc:docMk/>
            <pc:sldMk cId="1747179363" sldId="2147376607"/>
            <ac:picMk id="1028" creationId="{E2026968-44CD-1114-A16C-AFB23FB44829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5:12.300" v="192" actId="478"/>
          <ac:picMkLst>
            <pc:docMk/>
            <pc:sldMk cId="1747179363" sldId="2147376607"/>
            <ac:picMk id="1029" creationId="{17C38565-DF23-F7B1-E05A-5286857F3A66}"/>
          </ac:picMkLst>
        </pc:picChg>
        <pc:cxnChg chg="add del mod">
          <ac:chgData name="賴 銘祥(lai minghsiang)/ADT/經企・革新・PEGAS@s" userId="b5d9adcc-df4e-4f23-b752-f14877e7bec2" providerId="ADAL" clId="{2750B94A-0C51-4092-A1F4-FFE664DFE994}" dt="2024-09-16T08:24:48.104" v="188" actId="478"/>
          <ac:cxnSpMkLst>
            <pc:docMk/>
            <pc:sldMk cId="1747179363" sldId="2147376607"/>
            <ac:cxnSpMk id="10" creationId="{A3467E6D-5B78-4F67-CACD-F22887566ED3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46.329" v="201" actId="14100"/>
          <ac:cxnSpMkLst>
            <pc:docMk/>
            <pc:sldMk cId="1747179363" sldId="2147376607"/>
            <ac:cxnSpMk id="11" creationId="{CCBDCB21-A456-6E98-7205-555F0AF4FB9C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28.261" v="197" actId="14100"/>
          <ac:cxnSpMkLst>
            <pc:docMk/>
            <pc:sldMk cId="1747179363" sldId="2147376607"/>
            <ac:cxnSpMk id="13" creationId="{F1D57A17-81D3-ADDA-514F-BB07B26E8C46}"/>
          </ac:cxnSpMkLst>
        </pc:cxnChg>
        <pc:cxnChg chg="add del mod">
          <ac:chgData name="賴 銘祥(lai minghsiang)/ADT/經企・革新・PEGAS@s" userId="b5d9adcc-df4e-4f23-b752-f14877e7bec2" providerId="ADAL" clId="{2750B94A-0C51-4092-A1F4-FFE664DFE994}" dt="2024-09-16T08:25:13.226" v="193" actId="478"/>
          <ac:cxnSpMkLst>
            <pc:docMk/>
            <pc:sldMk cId="1747179363" sldId="2147376607"/>
            <ac:cxnSpMk id="16" creationId="{70563911-B196-1E20-DC93-ECC100BE64CE}"/>
          </ac:cxnSpMkLst>
        </pc:cxn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51.734" v="1541" actId="20577"/>
        <pc:sldMkLst>
          <pc:docMk/>
          <pc:sldMk cId="3178087234" sldId="2147376608"/>
        </pc:sldMkLst>
        <pc:spChg chg="add del mod">
          <ac:chgData name="賴 銘祥(lai minghsiang)/ADT/經企・革新・PEGAS@s" userId="b5d9adcc-df4e-4f23-b752-f14877e7bec2" providerId="ADAL" clId="{2750B94A-0C51-4092-A1F4-FFE664DFE994}" dt="2024-09-16T08:07:08.744" v="47" actId="21"/>
          <ac:spMkLst>
            <pc:docMk/>
            <pc:sldMk cId="3178087234" sldId="2147376608"/>
            <ac:spMk id="3" creationId="{1C0B3F0F-5DBD-7944-4267-021069DE7FE3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7:34.308" v="779" actId="20577"/>
          <ac:spMkLst>
            <pc:docMk/>
            <pc:sldMk cId="3178087234" sldId="2147376608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2750B94A-0C51-4092-A1F4-FFE664DFE994}" dt="2024-09-16T08:04:51.574" v="0" actId="478"/>
          <ac:spMkLst>
            <pc:docMk/>
            <pc:sldMk cId="3178087234" sldId="2147376608"/>
            <ac:spMk id="5" creationId="{D261ABB1-41E0-790B-BF22-D5E661543D3C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9:02:48.228" v="1475" actId="122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37:55.479" v="780" actId="478"/>
          <ac:spMkLst>
            <pc:docMk/>
            <pc:sldMk cId="3178087234" sldId="2147376608"/>
            <ac:spMk id="7" creationId="{CE064D42-73FE-EDD6-5F93-DC179B856B9A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48:42.801" v="1062" actId="14100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44.053" v="1422" actId="1076"/>
          <ac:spMkLst>
            <pc:docMk/>
            <pc:sldMk cId="3178087234" sldId="2147376608"/>
            <ac:spMk id="26" creationId="{0FE0F2A1-632A-470F-C049-408BB5B16848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50.867" v="1426" actId="1076"/>
          <ac:spMkLst>
            <pc:docMk/>
            <pc:sldMk cId="3178087234" sldId="2147376608"/>
            <ac:spMk id="27" creationId="{E7AFA441-B3BE-3EC7-F8D1-D8EB0E8DED1F}"/>
          </ac:spMkLst>
        </pc:spChg>
        <pc:picChg chg="add del mod modCrop">
          <ac:chgData name="賴 銘祥(lai minghsiang)/ADT/經企・革新・PEGAS@s" userId="b5d9adcc-df4e-4f23-b752-f14877e7bec2" providerId="ADAL" clId="{2750B94A-0C51-4092-A1F4-FFE664DFE994}" dt="2024-09-16T08:38:14.698" v="786" actId="21"/>
          <ac:picMkLst>
            <pc:docMk/>
            <pc:sldMk cId="3178087234" sldId="2147376608"/>
            <ac:picMk id="8" creationId="{8E2D0AA1-319E-3AD4-6A02-4FE55A7BF178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4:14.811" v="915" actId="14100"/>
          <ac:picMkLst>
            <pc:docMk/>
            <pc:sldMk cId="3178087234" sldId="2147376608"/>
            <ac:picMk id="9" creationId="{F4F2ACE7-4531-27FB-01C2-A3B919841C5B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8:40.846" v="1061" actId="1076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57.897" v="1241" actId="21"/>
          <ac:picMkLst>
            <pc:docMk/>
            <pc:sldMk cId="3178087234" sldId="2147376608"/>
            <ac:picMk id="13" creationId="{D896F14E-B03D-E6A5-8558-49ED19BC7BB1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7.256" v="1363" actId="478"/>
          <ac:picMkLst>
            <pc:docMk/>
            <pc:sldMk cId="3178087234" sldId="2147376608"/>
            <ac:picMk id="14" creationId="{E7E8D732-2EA3-4048-7F17-6F1370045EA7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6.721" v="1362" actId="478"/>
          <ac:picMkLst>
            <pc:docMk/>
            <pc:sldMk cId="3178087234" sldId="2147376608"/>
            <ac:picMk id="15" creationId="{CC6B5FAD-2A92-9A0C-F2A3-2053016B4F62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4:31.523" v="1251" actId="478"/>
          <ac:picMkLst>
            <pc:docMk/>
            <pc:sldMk cId="3178087234" sldId="2147376608"/>
            <ac:picMk id="16" creationId="{72790848-4745-2919-196F-65459BE40AF3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6.577" v="1424" actId="1076"/>
          <ac:picMkLst>
            <pc:docMk/>
            <pc:sldMk cId="3178087234" sldId="2147376608"/>
            <ac:picMk id="17" creationId="{F75878CF-631A-15D6-EC7E-273009336EB7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5.410" v="1423" actId="1076"/>
          <ac:picMkLst>
            <pc:docMk/>
            <pc:sldMk cId="3178087234" sldId="2147376608"/>
            <ac:picMk id="18" creationId="{585463FA-9A5A-A11D-5A1D-7F51EE3492D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13.189" v="1368" actId="21"/>
          <ac:picMkLst>
            <pc:docMk/>
            <pc:sldMk cId="3178087234" sldId="2147376608"/>
            <ac:picMk id="19" creationId="{38382BFF-CDDF-52CD-A93F-03767118A993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9:00:01.976" v="1387" actId="21"/>
          <ac:picMkLst>
            <pc:docMk/>
            <pc:sldMk cId="3178087234" sldId="2147376608"/>
            <ac:picMk id="20" creationId="{2C52C16E-138F-0E93-5ABB-DB043733D85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40.154" v="1378" actId="21"/>
          <ac:picMkLst>
            <pc:docMk/>
            <pc:sldMk cId="3178087234" sldId="2147376608"/>
            <ac:picMk id="21" creationId="{76B19206-0F05-6AD2-9FEA-407773AC086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9:00:20.729" v="1393" actId="478"/>
          <ac:picMkLst>
            <pc:docMk/>
            <pc:sldMk cId="3178087234" sldId="2147376608"/>
            <ac:picMk id="22" creationId="{4801CE1B-D7FB-5807-6E46-EE4B71933CE9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57.637" v="1429" actId="1076"/>
          <ac:picMkLst>
            <pc:docMk/>
            <pc:sldMk cId="3178087234" sldId="2147376608"/>
            <ac:picMk id="23" creationId="{A0397303-DCA7-7CF5-55AC-5DD895AFF5C6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9:02:27.597" v="1445" actId="14100"/>
          <ac:picMkLst>
            <pc:docMk/>
            <pc:sldMk cId="3178087234" sldId="2147376608"/>
            <ac:picMk id="24" creationId="{F0F7514B-ECEC-A07A-7899-BEC07605BB6D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38.959" v="1420" actId="14100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43.906" v="1236" actId="21"/>
          <ac:picMkLst>
            <pc:docMk/>
            <pc:sldMk cId="3178087234" sldId="2147376608"/>
            <ac:picMk id="2050" creationId="{3B5A25CD-AD26-09FB-5EFF-D015032A8850}"/>
          </ac:picMkLst>
        </pc:picChg>
      </pc:sldChg>
    </pc:docChg>
  </pc:docChgLst>
  <pc:docChgLst>
    <pc:chgData name="張 鎮顯(chang chenhsien)/ADT/雲林・製１・生產推進" userId="0802f48e-e481-45cc-8682-63c4b0457af8" providerId="ADAL" clId="{A58913FF-CF84-4F12-8580-B1F9DAE9E89E}"/>
    <pc:docChg chg="modSld sldOrd">
      <pc:chgData name="張 鎮顯(chang chenhsien)/ADT/雲林・製１・生產推進" userId="0802f48e-e481-45cc-8682-63c4b0457af8" providerId="ADAL" clId="{A58913FF-CF84-4F12-8580-B1F9DAE9E89E}" dt="2024-09-16T06:19:01.608" v="1"/>
      <pc:docMkLst>
        <pc:docMk/>
      </pc:docMkLst>
      <pc:sldChg chg="ord">
        <pc:chgData name="張 鎮顯(chang chenhsien)/ADT/雲林・製１・生產推進" userId="0802f48e-e481-45cc-8682-63c4b0457af8" providerId="ADAL" clId="{A58913FF-CF84-4F12-8580-B1F9DAE9E89E}" dt="2024-09-16T06:19:01.608" v="1"/>
        <pc:sldMkLst>
          <pc:docMk/>
          <pc:sldMk cId="1747179363" sldId="21473766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9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2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88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61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81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COLD</a:t>
            </a:r>
            <a:r>
              <a:rPr lang="zh-TW" altLang="en-US"/>
              <a:t>方面除了利用自動化進行定例作業削減</a:t>
            </a:r>
            <a:r>
              <a:rPr lang="en-US" altLang="zh-TW"/>
              <a:t>~</a:t>
            </a:r>
            <a:r>
              <a:rPr lang="zh-TW" altLang="en-US"/>
              <a:t>在設備點檢方面也利用自動化削減人員負荷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10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內部進行討論將所需要的情報列出</a:t>
            </a:r>
            <a:r>
              <a:rPr lang="en-US" altLang="zh-TW"/>
              <a:t>,</a:t>
            </a:r>
            <a:r>
              <a:rPr lang="zh-TW" altLang="en-US"/>
              <a:t>並進行數據收集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8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26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1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DX</a:t>
            </a:r>
            <a:r>
              <a:rPr kumimoji="1" lang="zh-TW" altLang="en-US"/>
              <a:t>工具活用窯生產</a:t>
            </a:r>
            <a:r>
              <a:rPr lang="zh-TW" altLang="en-US"/>
              <a:t>技術向上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08</a:t>
            </a:r>
            <a:r>
              <a:rPr lang="ja-JP" altLang="en-US" sz="1400"/>
              <a:t>月</a:t>
            </a:r>
            <a:r>
              <a:rPr lang="en-US" altLang="zh-TW" sz="1600"/>
              <a:t>30</a:t>
            </a:r>
            <a:r>
              <a:rPr lang="ja-JP" altLang="en-US" sz="1400"/>
              <a:t>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38" y="1558303"/>
            <a:ext cx="237688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Part3:</a:t>
            </a:r>
            <a:r>
              <a:rPr lang="zh-TW" altLang="en-US"/>
              <a:t>新管理指標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07A830-81D1-B153-4EB6-5B1CED40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" y="2018568"/>
            <a:ext cx="2768480" cy="13803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0D8DA-0F2C-8B7B-1EEC-504FD8F9936D}"/>
              </a:ext>
            </a:extLst>
          </p:cNvPr>
          <p:cNvSpPr txBox="1"/>
          <p:nvPr/>
        </p:nvSpPr>
        <p:spPr>
          <a:xfrm>
            <a:off x="83821" y="1005725"/>
            <a:ext cx="27144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2014</a:t>
            </a:r>
            <a:r>
              <a:rPr lang="zh-TW" altLang="en-US"/>
              <a:t>年</a:t>
            </a:r>
            <a:r>
              <a:rPr lang="en-US" altLang="zh-TW"/>
              <a:t>~</a:t>
            </a:r>
            <a:endParaRPr lang="en-US" altLang="ja-JP"/>
          </a:p>
          <a:p>
            <a:r>
              <a:rPr lang="ja-JP" altLang="en-US"/>
              <a:t>板のうねり</a:t>
            </a:r>
            <a:r>
              <a:rPr lang="en-US" altLang="zh-TW"/>
              <a:t>/</a:t>
            </a:r>
            <a:r>
              <a:rPr lang="ja-JP" altLang="en-US"/>
              <a:t>板のダブつき</a:t>
            </a:r>
            <a:r>
              <a:rPr lang="zh-TW" altLang="en-US"/>
              <a:t> </a:t>
            </a:r>
            <a:r>
              <a:rPr lang="ja-JP" altLang="en-US"/>
              <a:t>見えるために、ゼブラボード</a:t>
            </a:r>
            <a:r>
              <a:rPr lang="zh-TW" altLang="en-US"/>
              <a:t>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3" y="1236354"/>
            <a:ext cx="5560034" cy="1457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67250-05A0-0F65-47F5-55D04370F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97" t="15076" r="8074"/>
          <a:stretch/>
        </p:blipFill>
        <p:spPr>
          <a:xfrm>
            <a:off x="3487271" y="2687633"/>
            <a:ext cx="1945341" cy="1573274"/>
          </a:xfrm>
          <a:prstGeom prst="rect">
            <a:avLst/>
          </a:prstGeom>
        </p:spPr>
      </p:pic>
      <p:pic>
        <p:nvPicPr>
          <p:cNvPr id="1028" name="図 7">
            <a:extLst>
              <a:ext uri="{FF2B5EF4-FFF2-40B4-BE49-F238E27FC236}">
                <a16:creationId xmlns:a16="http://schemas.microsoft.com/office/drawing/2014/main" id="{E2026968-44CD-1114-A16C-AFB23FB4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56" y="2693424"/>
            <a:ext cx="2325708" cy="15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BDCB21-A456-6E98-7205-555F0AF4F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9942" y="2122535"/>
            <a:ext cx="698124" cy="56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D57A17-81D3-ADDA-514F-BB07B26E8C46}"/>
              </a:ext>
            </a:extLst>
          </p:cNvPr>
          <p:cNvCxnSpPr>
            <a:cxnSpLocks/>
          </p:cNvCxnSpPr>
          <p:nvPr/>
        </p:nvCxnSpPr>
        <p:spPr>
          <a:xfrm flipV="1">
            <a:off x="7094965" y="1695180"/>
            <a:ext cx="0" cy="998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4648426" y="3891575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endParaRPr kumimoji="1" lang="zh-TW" altLang="en-US" sz="1800" b="0" i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5E52624-966D-A501-E61F-AB014B79E607}"/>
              </a:ext>
            </a:extLst>
          </p:cNvPr>
          <p:cNvSpPr txBox="1"/>
          <p:nvPr/>
        </p:nvSpPr>
        <p:spPr>
          <a:xfrm>
            <a:off x="7612606" y="3898736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endParaRPr kumimoji="1" lang="zh-TW" altLang="en-US" sz="1800" b="0" i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17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F2ACE7-4531-27FB-01C2-A3B91984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7" y="1795773"/>
            <a:ext cx="1610551" cy="18665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2D61524-2C33-F962-2B97-15F92F841E27}"/>
              </a:ext>
            </a:extLst>
          </p:cNvPr>
          <p:cNvSpPr/>
          <p:nvPr/>
        </p:nvSpPr>
        <p:spPr>
          <a:xfrm>
            <a:off x="783130" y="2816381"/>
            <a:ext cx="1108364" cy="749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タイトル 3">
            <a:extLst>
              <a:ext uri="{FF2B5EF4-FFF2-40B4-BE49-F238E27FC236}">
                <a16:creationId xmlns:a16="http://schemas.microsoft.com/office/drawing/2014/main" id="{E244F9E8-A38C-D3A3-6905-C2C1DDBAA7C7}"/>
              </a:ext>
            </a:extLst>
          </p:cNvPr>
          <p:cNvSpPr txBox="1">
            <a:spLocks/>
          </p:cNvSpPr>
          <p:nvPr/>
        </p:nvSpPr>
        <p:spPr bwMode="auto">
          <a:xfrm>
            <a:off x="3360199" y="1388427"/>
            <a:ext cx="14841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傳統二值化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箭號: 燕尾形向右 15">
            <a:extLst>
              <a:ext uri="{FF2B5EF4-FFF2-40B4-BE49-F238E27FC236}">
                <a16:creationId xmlns:a16="http://schemas.microsoft.com/office/drawing/2014/main" id="{8CB70764-6B61-51CB-F80A-60D77C112A8D}"/>
              </a:ext>
            </a:extLst>
          </p:cNvPr>
          <p:cNvSpPr/>
          <p:nvPr/>
        </p:nvSpPr>
        <p:spPr>
          <a:xfrm>
            <a:off x="2344330" y="2518842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6752275-1184-A127-A392-BDC8F9D7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04" y="1737449"/>
            <a:ext cx="1672670" cy="1949384"/>
          </a:xfrm>
          <a:prstGeom prst="rect">
            <a:avLst/>
          </a:prstGeom>
        </p:spPr>
      </p:pic>
      <p:pic>
        <p:nvPicPr>
          <p:cNvPr id="21" name="圖片 20" descr="一張含有 樣式, 黑與白, 布, 藝術 的圖片&#10;&#10;自動產生的描述">
            <a:extLst>
              <a:ext uri="{FF2B5EF4-FFF2-40B4-BE49-F238E27FC236}">
                <a16:creationId xmlns:a16="http://schemas.microsoft.com/office/drawing/2014/main" id="{5D4A0A4C-3BF5-5F19-35AF-83C47DCB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567" y="1795773"/>
            <a:ext cx="2004001" cy="170929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323850" y="760607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717594" y="83119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156080" y="754871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583277" y="852664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021763" y="776337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415507" y="83763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5853993" y="76130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箭號: 燕尾形向右 34">
            <a:extLst>
              <a:ext uri="{FF2B5EF4-FFF2-40B4-BE49-F238E27FC236}">
                <a16:creationId xmlns:a16="http://schemas.microsoft.com/office/drawing/2014/main" id="{A2CCD8E5-4F10-1CA3-1A3F-76FCEE87CCB0}"/>
              </a:ext>
            </a:extLst>
          </p:cNvPr>
          <p:cNvSpPr/>
          <p:nvPr/>
        </p:nvSpPr>
        <p:spPr>
          <a:xfrm>
            <a:off x="5122932" y="2558577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7" name="タイトル 3">
            <a:extLst>
              <a:ext uri="{FF2B5EF4-FFF2-40B4-BE49-F238E27FC236}">
                <a16:creationId xmlns:a16="http://schemas.microsoft.com/office/drawing/2014/main" id="{0AFAA0A1-EDA0-C696-6180-3C68B7944696}"/>
              </a:ext>
            </a:extLst>
          </p:cNvPr>
          <p:cNvSpPr txBox="1">
            <a:spLocks/>
          </p:cNvSpPr>
          <p:nvPr/>
        </p:nvSpPr>
        <p:spPr bwMode="auto">
          <a:xfrm>
            <a:off x="6127659" y="1416063"/>
            <a:ext cx="1777813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適応的二値化</a:t>
            </a:r>
          </a:p>
        </p:txBody>
      </p:sp>
      <p:sp>
        <p:nvSpPr>
          <p:cNvPr id="38" name="タイトル 3">
            <a:extLst>
              <a:ext uri="{FF2B5EF4-FFF2-40B4-BE49-F238E27FC236}">
                <a16:creationId xmlns:a16="http://schemas.microsoft.com/office/drawing/2014/main" id="{EDDD9466-558C-2AC1-9F03-B72324B690BF}"/>
              </a:ext>
            </a:extLst>
          </p:cNvPr>
          <p:cNvSpPr txBox="1">
            <a:spLocks/>
          </p:cNvSpPr>
          <p:nvPr/>
        </p:nvSpPr>
        <p:spPr bwMode="auto">
          <a:xfrm>
            <a:off x="693194" y="1423744"/>
            <a:ext cx="17960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監視器畫像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F23B93A3-13ED-DB18-D1DF-3E6342223E2E}"/>
              </a:ext>
            </a:extLst>
          </p:cNvPr>
          <p:cNvSpPr/>
          <p:nvPr/>
        </p:nvSpPr>
        <p:spPr>
          <a:xfrm>
            <a:off x="323850" y="3800354"/>
            <a:ext cx="2033673" cy="588275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裁切需數據化範圍</a:t>
            </a:r>
            <a:r>
              <a:rPr kumimoji="1" lang="en-US" altLang="zh-TW" sz="16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kumimoji="1"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並進行角度補正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26AFEB5-C21D-9097-78BA-DFF3C9BC5061}"/>
              </a:ext>
            </a:extLst>
          </p:cNvPr>
          <p:cNvSpPr/>
          <p:nvPr/>
        </p:nvSpPr>
        <p:spPr>
          <a:xfrm>
            <a:off x="3034234" y="3771137"/>
            <a:ext cx="2136097" cy="588275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受現場環境光影響</a:t>
            </a:r>
            <a:r>
              <a:rPr lang="en-US" altLang="zh-TW" sz="16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二值化無法取得線條</a:t>
            </a:r>
            <a:endParaRPr kumimoji="1" lang="zh-TW" altLang="en-US" sz="16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9E997F2B-C8EE-02BD-164B-0D513E368019}"/>
              </a:ext>
            </a:extLst>
          </p:cNvPr>
          <p:cNvSpPr/>
          <p:nvPr/>
        </p:nvSpPr>
        <p:spPr>
          <a:xfrm>
            <a:off x="5948518" y="3800354"/>
            <a:ext cx="2136097" cy="581842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i="0" dirty="0">
                <a:solidFill>
                  <a:schemeClr val="tx1"/>
                </a:solidFill>
                <a:effectLst/>
              </a:rPr>
              <a:t>使用適応的二値化</a:t>
            </a:r>
            <a:r>
              <a:rPr lang="en-US" altLang="zh-TW" sz="1600" i="0" dirty="0">
                <a:solidFill>
                  <a:schemeClr val="tx1"/>
                </a:solidFill>
                <a:effectLst/>
              </a:rPr>
              <a:t>,</a:t>
            </a:r>
            <a:r>
              <a:rPr lang="zh-TW" altLang="en-US" sz="1600" i="0" dirty="0">
                <a:solidFill>
                  <a:schemeClr val="tx1"/>
                </a:solidFill>
                <a:effectLst/>
              </a:rPr>
              <a:t>克服環境影響</a:t>
            </a:r>
          </a:p>
        </p:txBody>
      </p:sp>
    </p:spTree>
    <p:extLst>
      <p:ext uri="{BB962C8B-B14F-4D97-AF65-F5344CB8AC3E}">
        <p14:creationId xmlns:p14="http://schemas.microsoft.com/office/powerpoint/2010/main" val="317808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598647"/>
            <a:ext cx="8013520" cy="195592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箭號: 燕尾形向右 15">
            <a:extLst>
              <a:ext uri="{FF2B5EF4-FFF2-40B4-BE49-F238E27FC236}">
                <a16:creationId xmlns:a16="http://schemas.microsoft.com/office/drawing/2014/main" id="{8CB70764-6B61-51CB-F80A-60D77C112A8D}"/>
              </a:ext>
            </a:extLst>
          </p:cNvPr>
          <p:cNvSpPr/>
          <p:nvPr/>
        </p:nvSpPr>
        <p:spPr>
          <a:xfrm>
            <a:off x="2558165" y="2736697"/>
            <a:ext cx="575623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493966" y="80586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887710" y="876455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326196" y="800128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753393" y="89792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191879" y="821594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585623" y="88288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6024109" y="806561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タイトル 3">
            <a:extLst>
              <a:ext uri="{FF2B5EF4-FFF2-40B4-BE49-F238E27FC236}">
                <a16:creationId xmlns:a16="http://schemas.microsoft.com/office/drawing/2014/main" id="{EC915067-34B2-44E7-345A-28625CC6B4E5}"/>
              </a:ext>
            </a:extLst>
          </p:cNvPr>
          <p:cNvSpPr txBox="1">
            <a:spLocks/>
          </p:cNvSpPr>
          <p:nvPr/>
        </p:nvSpPr>
        <p:spPr bwMode="auto">
          <a:xfrm>
            <a:off x="695931" y="1721896"/>
            <a:ext cx="14841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斑馬紋線條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8" name="タイトル 3">
            <a:extLst>
              <a:ext uri="{FF2B5EF4-FFF2-40B4-BE49-F238E27FC236}">
                <a16:creationId xmlns:a16="http://schemas.microsoft.com/office/drawing/2014/main" id="{89FC4FED-8E93-12BB-3F99-0F8D9B769EC8}"/>
              </a:ext>
            </a:extLst>
          </p:cNvPr>
          <p:cNvSpPr txBox="1">
            <a:spLocks/>
          </p:cNvSpPr>
          <p:nvPr/>
        </p:nvSpPr>
        <p:spPr bwMode="auto">
          <a:xfrm>
            <a:off x="3154406" y="1454694"/>
            <a:ext cx="1816639" cy="3810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水平直線性計算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4516C9F-3A81-5E01-49BD-D67D2061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8" y="2194039"/>
            <a:ext cx="2083139" cy="1715701"/>
          </a:xfrm>
          <a:prstGeom prst="rect">
            <a:avLst/>
          </a:prstGeom>
        </p:spPr>
      </p:pic>
      <p:sp>
        <p:nvSpPr>
          <p:cNvPr id="42" name="タイトル 3">
            <a:extLst>
              <a:ext uri="{FF2B5EF4-FFF2-40B4-BE49-F238E27FC236}">
                <a16:creationId xmlns:a16="http://schemas.microsoft.com/office/drawing/2014/main" id="{6F2A9F77-20C5-DC06-D066-C514BE83EEB8}"/>
              </a:ext>
            </a:extLst>
          </p:cNvPr>
          <p:cNvSpPr txBox="1">
            <a:spLocks/>
          </p:cNvSpPr>
          <p:nvPr/>
        </p:nvSpPr>
        <p:spPr bwMode="auto">
          <a:xfrm>
            <a:off x="3133788" y="2998709"/>
            <a:ext cx="1816639" cy="3810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垂直黑白比例計算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箭號: 燕尾形向右 42">
            <a:extLst>
              <a:ext uri="{FF2B5EF4-FFF2-40B4-BE49-F238E27FC236}">
                <a16:creationId xmlns:a16="http://schemas.microsoft.com/office/drawing/2014/main" id="{33FEDFDD-2D49-6AD8-905D-607DC97F9EB8}"/>
              </a:ext>
            </a:extLst>
          </p:cNvPr>
          <p:cNvSpPr/>
          <p:nvPr/>
        </p:nvSpPr>
        <p:spPr>
          <a:xfrm rot="1725631">
            <a:off x="4774289" y="2459736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4" name="箭號: 燕尾形向右 43">
            <a:extLst>
              <a:ext uri="{FF2B5EF4-FFF2-40B4-BE49-F238E27FC236}">
                <a16:creationId xmlns:a16="http://schemas.microsoft.com/office/drawing/2014/main" id="{D6D9AE15-B846-695D-3949-C5E2AFF6C66F}"/>
              </a:ext>
            </a:extLst>
          </p:cNvPr>
          <p:cNvSpPr/>
          <p:nvPr/>
        </p:nvSpPr>
        <p:spPr>
          <a:xfrm rot="19515097">
            <a:off x="4797614" y="3381281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E43C8BF6-FA99-7413-3701-82E7DF02A29A}"/>
              </a:ext>
            </a:extLst>
          </p:cNvPr>
          <p:cNvGrpSpPr/>
          <p:nvPr/>
        </p:nvGrpSpPr>
        <p:grpSpPr>
          <a:xfrm>
            <a:off x="3303304" y="3316217"/>
            <a:ext cx="1429317" cy="1110056"/>
            <a:chOff x="3399319" y="3309607"/>
            <a:chExt cx="1358263" cy="1024726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D793CCA1-FD23-86C1-4ADE-4F29BCF8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9319" y="3309607"/>
              <a:ext cx="1358263" cy="1024726"/>
            </a:xfrm>
            <a:prstGeom prst="rect">
              <a:avLst/>
            </a:prstGeom>
          </p:spPr>
        </p:pic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28DEE5C2-A93B-5568-D0E0-597A71F13F88}"/>
                </a:ext>
              </a:extLst>
            </p:cNvPr>
            <p:cNvCxnSpPr/>
            <p:nvPr/>
          </p:nvCxnSpPr>
          <p:spPr>
            <a:xfrm>
              <a:off x="3419475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C9F9B714-A0FE-1E0A-0D5D-AF3A9861265C}"/>
                </a:ext>
              </a:extLst>
            </p:cNvPr>
            <p:cNvCxnSpPr/>
            <p:nvPr/>
          </p:nvCxnSpPr>
          <p:spPr>
            <a:xfrm>
              <a:off x="3467100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1292F00B-4F43-7E54-66F7-8559377E472C}"/>
                </a:ext>
              </a:extLst>
            </p:cNvPr>
            <p:cNvCxnSpPr/>
            <p:nvPr/>
          </p:nvCxnSpPr>
          <p:spPr>
            <a:xfrm>
              <a:off x="3514725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86F0C09-F676-36BC-E583-97B77C0E2060}"/>
                </a:ext>
              </a:extLst>
            </p:cNvPr>
            <p:cNvCxnSpPr/>
            <p:nvPr/>
          </p:nvCxnSpPr>
          <p:spPr>
            <a:xfrm>
              <a:off x="3569494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B0C4DB30-DA9A-CA7B-7708-4C7AEBE8846C}"/>
                </a:ext>
              </a:extLst>
            </p:cNvPr>
            <p:cNvCxnSpPr/>
            <p:nvPr/>
          </p:nvCxnSpPr>
          <p:spPr>
            <a:xfrm>
              <a:off x="3610518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019AFF64-BD88-22E4-B1DD-D6E0B3F7D554}"/>
                </a:ext>
              </a:extLst>
            </p:cNvPr>
            <p:cNvCxnSpPr/>
            <p:nvPr/>
          </p:nvCxnSpPr>
          <p:spPr>
            <a:xfrm>
              <a:off x="3658143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1BC4E839-533B-C81B-B5EF-D38EA6B2F8DE}"/>
                </a:ext>
              </a:extLst>
            </p:cNvPr>
            <p:cNvCxnSpPr/>
            <p:nvPr/>
          </p:nvCxnSpPr>
          <p:spPr>
            <a:xfrm>
              <a:off x="3705768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A7BE257A-585C-6A96-7DA8-9BF5CFF0B0B4}"/>
                </a:ext>
              </a:extLst>
            </p:cNvPr>
            <p:cNvCxnSpPr/>
            <p:nvPr/>
          </p:nvCxnSpPr>
          <p:spPr>
            <a:xfrm>
              <a:off x="3760537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1108B0A7-64AF-7727-6BAB-F817817CDFEE}"/>
                </a:ext>
              </a:extLst>
            </p:cNvPr>
            <p:cNvCxnSpPr/>
            <p:nvPr/>
          </p:nvCxnSpPr>
          <p:spPr>
            <a:xfrm>
              <a:off x="3805780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DFA17DDB-9B39-E972-9BEA-7C1F3220B378}"/>
                </a:ext>
              </a:extLst>
            </p:cNvPr>
            <p:cNvCxnSpPr/>
            <p:nvPr/>
          </p:nvCxnSpPr>
          <p:spPr>
            <a:xfrm>
              <a:off x="3853405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FA573899-2E4F-728E-D9DE-B0BC31FDCC3C}"/>
                </a:ext>
              </a:extLst>
            </p:cNvPr>
            <p:cNvCxnSpPr/>
            <p:nvPr/>
          </p:nvCxnSpPr>
          <p:spPr>
            <a:xfrm>
              <a:off x="3901030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D297CF0-8848-5F7B-0B88-E64D9EEA0C28}"/>
                </a:ext>
              </a:extLst>
            </p:cNvPr>
            <p:cNvCxnSpPr/>
            <p:nvPr/>
          </p:nvCxnSpPr>
          <p:spPr>
            <a:xfrm>
              <a:off x="3955799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506C5800-49CF-E940-083B-7E2CFD6113CF}"/>
                </a:ext>
              </a:extLst>
            </p:cNvPr>
            <p:cNvCxnSpPr/>
            <p:nvPr/>
          </p:nvCxnSpPr>
          <p:spPr>
            <a:xfrm>
              <a:off x="4001042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C0D46A9E-B4D7-A3C7-4823-51B639FA294E}"/>
                </a:ext>
              </a:extLst>
            </p:cNvPr>
            <p:cNvCxnSpPr/>
            <p:nvPr/>
          </p:nvCxnSpPr>
          <p:spPr>
            <a:xfrm>
              <a:off x="4048667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DC6875C4-227D-5212-7837-4F41D92B6CA3}"/>
                </a:ext>
              </a:extLst>
            </p:cNvPr>
            <p:cNvCxnSpPr/>
            <p:nvPr/>
          </p:nvCxnSpPr>
          <p:spPr>
            <a:xfrm>
              <a:off x="4096292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E355BE15-2BC2-1943-F0FF-2181D6CCEA71}"/>
                </a:ext>
              </a:extLst>
            </p:cNvPr>
            <p:cNvCxnSpPr/>
            <p:nvPr/>
          </p:nvCxnSpPr>
          <p:spPr>
            <a:xfrm>
              <a:off x="4151061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6E352FF2-DC75-C53F-0C0A-4B152FAFE0EC}"/>
                </a:ext>
              </a:extLst>
            </p:cNvPr>
            <p:cNvCxnSpPr/>
            <p:nvPr/>
          </p:nvCxnSpPr>
          <p:spPr>
            <a:xfrm>
              <a:off x="4198686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04F55697-7392-3AE0-4BE3-39BCE1CF3C91}"/>
                </a:ext>
              </a:extLst>
            </p:cNvPr>
            <p:cNvCxnSpPr/>
            <p:nvPr/>
          </p:nvCxnSpPr>
          <p:spPr>
            <a:xfrm>
              <a:off x="4246311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8905E2B2-A9FF-E436-C795-33DE7B757BAE}"/>
                </a:ext>
              </a:extLst>
            </p:cNvPr>
            <p:cNvCxnSpPr/>
            <p:nvPr/>
          </p:nvCxnSpPr>
          <p:spPr>
            <a:xfrm>
              <a:off x="4293936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13898F20-C448-1F4D-A3BB-2E5C0043CB4A}"/>
                </a:ext>
              </a:extLst>
            </p:cNvPr>
            <p:cNvCxnSpPr/>
            <p:nvPr/>
          </p:nvCxnSpPr>
          <p:spPr>
            <a:xfrm>
              <a:off x="4348705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F31F7E4F-0E2F-08D6-0758-BFF62F388E49}"/>
                </a:ext>
              </a:extLst>
            </p:cNvPr>
            <p:cNvCxnSpPr/>
            <p:nvPr/>
          </p:nvCxnSpPr>
          <p:spPr>
            <a:xfrm>
              <a:off x="4393949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CDF1D95C-39E0-B57F-4EEB-3336A6C39710}"/>
                </a:ext>
              </a:extLst>
            </p:cNvPr>
            <p:cNvCxnSpPr/>
            <p:nvPr/>
          </p:nvCxnSpPr>
          <p:spPr>
            <a:xfrm>
              <a:off x="4441574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4FE040F2-5C16-A34B-0DAE-323A7F3F526B}"/>
                </a:ext>
              </a:extLst>
            </p:cNvPr>
            <p:cNvCxnSpPr/>
            <p:nvPr/>
          </p:nvCxnSpPr>
          <p:spPr>
            <a:xfrm>
              <a:off x="4489199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2DB36728-80E7-F689-725F-8872EF2E7C4B}"/>
                </a:ext>
              </a:extLst>
            </p:cNvPr>
            <p:cNvCxnSpPr/>
            <p:nvPr/>
          </p:nvCxnSpPr>
          <p:spPr>
            <a:xfrm>
              <a:off x="4543968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182F197C-1020-3BBC-2F91-0B45BD951496}"/>
                </a:ext>
              </a:extLst>
            </p:cNvPr>
            <p:cNvCxnSpPr/>
            <p:nvPr/>
          </p:nvCxnSpPr>
          <p:spPr>
            <a:xfrm>
              <a:off x="4579687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A1EDD1BF-F221-C7E5-21CD-67A526D63898}"/>
                </a:ext>
              </a:extLst>
            </p:cNvPr>
            <p:cNvCxnSpPr/>
            <p:nvPr/>
          </p:nvCxnSpPr>
          <p:spPr>
            <a:xfrm>
              <a:off x="4627312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56163D05-FD1F-7423-4CBF-1963DF02ACAA}"/>
                </a:ext>
              </a:extLst>
            </p:cNvPr>
            <p:cNvCxnSpPr/>
            <p:nvPr/>
          </p:nvCxnSpPr>
          <p:spPr>
            <a:xfrm>
              <a:off x="4674937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D33492F5-F5D2-52EA-807E-89B18447F9B6}"/>
                </a:ext>
              </a:extLst>
            </p:cNvPr>
            <p:cNvCxnSpPr/>
            <p:nvPr/>
          </p:nvCxnSpPr>
          <p:spPr>
            <a:xfrm>
              <a:off x="4729706" y="3309607"/>
              <a:ext cx="0" cy="102472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83" name="箭號: 燕尾形向右 82">
            <a:extLst>
              <a:ext uri="{FF2B5EF4-FFF2-40B4-BE49-F238E27FC236}">
                <a16:creationId xmlns:a16="http://schemas.microsoft.com/office/drawing/2014/main" id="{9D05947B-EA0D-0D32-8C73-4F07F35B61C3}"/>
              </a:ext>
            </a:extLst>
          </p:cNvPr>
          <p:cNvSpPr/>
          <p:nvPr/>
        </p:nvSpPr>
        <p:spPr>
          <a:xfrm>
            <a:off x="7067099" y="2736697"/>
            <a:ext cx="452110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0B0ECC0-4032-560A-2B55-9EC426A9A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04" y="1779719"/>
            <a:ext cx="1464689" cy="1186751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31CDB6B0-B30D-230F-9249-6A68D1005E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12" t="13168" r="17076" b="24591"/>
          <a:stretch/>
        </p:blipFill>
        <p:spPr>
          <a:xfrm>
            <a:off x="7654438" y="2503090"/>
            <a:ext cx="1188892" cy="932571"/>
          </a:xfrm>
          <a:prstGeom prst="rect">
            <a:avLst/>
          </a:prstGeom>
        </p:spPr>
      </p:pic>
      <p:pic>
        <p:nvPicPr>
          <p:cNvPr id="154" name="圖片 153">
            <a:extLst>
              <a:ext uri="{FF2B5EF4-FFF2-40B4-BE49-F238E27FC236}">
                <a16:creationId xmlns:a16="http://schemas.microsoft.com/office/drawing/2014/main" id="{7EE82A58-F5B3-D9CA-2F9F-8A08E2B64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517" y="2392075"/>
            <a:ext cx="1363493" cy="1251795"/>
          </a:xfrm>
          <a:prstGeom prst="rect">
            <a:avLst/>
          </a:prstGeom>
        </p:spPr>
      </p:pic>
      <p:sp>
        <p:nvSpPr>
          <p:cNvPr id="155" name="タイトル 3">
            <a:extLst>
              <a:ext uri="{FF2B5EF4-FFF2-40B4-BE49-F238E27FC236}">
                <a16:creationId xmlns:a16="http://schemas.microsoft.com/office/drawing/2014/main" id="{E2626F65-FAB7-2C5E-4557-037B28A7F300}"/>
              </a:ext>
            </a:extLst>
          </p:cNvPr>
          <p:cNvSpPr txBox="1">
            <a:spLocks/>
          </p:cNvSpPr>
          <p:nvPr/>
        </p:nvSpPr>
        <p:spPr bwMode="auto">
          <a:xfrm>
            <a:off x="5459257" y="2014763"/>
            <a:ext cx="1564023" cy="3810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/>
                </a:solidFill>
              </a:rPr>
              <a:t>數據融合</a:t>
            </a:r>
            <a:r>
              <a:rPr lang="en-US" altLang="zh-TW" sz="1400" dirty="0">
                <a:solidFill>
                  <a:schemeClr val="tx1"/>
                </a:solidFill>
              </a:rPr>
              <a:t>.</a:t>
            </a:r>
            <a:r>
              <a:rPr lang="zh-TW" altLang="en-US" sz="1400" dirty="0">
                <a:solidFill>
                  <a:schemeClr val="tx1"/>
                </a:solidFill>
              </a:rPr>
              <a:t>標準化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6" name="タイトル 3">
            <a:extLst>
              <a:ext uri="{FF2B5EF4-FFF2-40B4-BE49-F238E27FC236}">
                <a16:creationId xmlns:a16="http://schemas.microsoft.com/office/drawing/2014/main" id="{9A85E5E4-BB7E-FFC6-E239-359A2FE3EC0A}"/>
              </a:ext>
            </a:extLst>
          </p:cNvPr>
          <p:cNvSpPr txBox="1">
            <a:spLocks/>
          </p:cNvSpPr>
          <p:nvPr/>
        </p:nvSpPr>
        <p:spPr bwMode="auto">
          <a:xfrm>
            <a:off x="7464892" y="2774774"/>
            <a:ext cx="1564023" cy="3810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bg1"/>
                </a:solidFill>
              </a:rPr>
              <a:t>數據資料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58" name="タイトル 3">
            <a:extLst>
              <a:ext uri="{FF2B5EF4-FFF2-40B4-BE49-F238E27FC236}">
                <a16:creationId xmlns:a16="http://schemas.microsoft.com/office/drawing/2014/main" id="{3726A891-3407-A85C-E42E-B42B59D13120}"/>
              </a:ext>
            </a:extLst>
          </p:cNvPr>
          <p:cNvSpPr txBox="1">
            <a:spLocks/>
          </p:cNvSpPr>
          <p:nvPr/>
        </p:nvSpPr>
        <p:spPr bwMode="auto">
          <a:xfrm>
            <a:off x="5462547" y="3690382"/>
            <a:ext cx="1766628" cy="673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200" dirty="0">
                <a:solidFill>
                  <a:schemeClr val="tx1"/>
                </a:solidFill>
              </a:rPr>
              <a:t>多個試算結果利用係數相乘融合後</a:t>
            </a:r>
            <a:r>
              <a:rPr lang="en-US" altLang="zh-TW" sz="1200" dirty="0">
                <a:solidFill>
                  <a:schemeClr val="tx1"/>
                </a:solidFill>
              </a:rPr>
              <a:t>,</a:t>
            </a:r>
            <a:r>
              <a:rPr lang="zh-TW" altLang="en-US" sz="1200" dirty="0">
                <a:solidFill>
                  <a:schemeClr val="tx1"/>
                </a:solidFill>
              </a:rPr>
              <a:t>依照權重計算出一個數值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3E25BE87-B6B8-34E5-577E-AE555F572CE2}"/>
              </a:ext>
            </a:extLst>
          </p:cNvPr>
          <p:cNvSpPr/>
          <p:nvPr/>
        </p:nvSpPr>
        <p:spPr>
          <a:xfrm>
            <a:off x="1742263" y="2213572"/>
            <a:ext cx="672369" cy="513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415469F7-BBA8-CC4B-33A4-20E0EF6C8C5D}"/>
              </a:ext>
            </a:extLst>
          </p:cNvPr>
          <p:cNvSpPr/>
          <p:nvPr/>
        </p:nvSpPr>
        <p:spPr>
          <a:xfrm>
            <a:off x="1757168" y="3265896"/>
            <a:ext cx="663479" cy="633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192" name="接點: 肘形 191">
            <a:extLst>
              <a:ext uri="{FF2B5EF4-FFF2-40B4-BE49-F238E27FC236}">
                <a16:creationId xmlns:a16="http://schemas.microsoft.com/office/drawing/2014/main" id="{6F84B1EF-2EBB-F18E-FC87-FD98812979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33390" y="1642287"/>
            <a:ext cx="939535" cy="842581"/>
          </a:xfrm>
          <a:prstGeom prst="bentConnector3">
            <a:avLst>
              <a:gd name="adj1" fmla="val 1674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7" name="接點: 肘形 196">
            <a:extLst>
              <a:ext uri="{FF2B5EF4-FFF2-40B4-BE49-F238E27FC236}">
                <a16:creationId xmlns:a16="http://schemas.microsoft.com/office/drawing/2014/main" id="{F8E12A57-5139-49C3-0882-7231011015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33390" y="3185359"/>
            <a:ext cx="825950" cy="522390"/>
          </a:xfrm>
          <a:prstGeom prst="bentConnector3">
            <a:avLst>
              <a:gd name="adj1" fmla="val 75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2" name="タイトル 3">
            <a:extLst>
              <a:ext uri="{FF2B5EF4-FFF2-40B4-BE49-F238E27FC236}">
                <a16:creationId xmlns:a16="http://schemas.microsoft.com/office/drawing/2014/main" id="{F2FB75E2-E528-DB4B-2142-4F90575816AF}"/>
              </a:ext>
            </a:extLst>
          </p:cNvPr>
          <p:cNvSpPr txBox="1">
            <a:spLocks/>
          </p:cNvSpPr>
          <p:nvPr/>
        </p:nvSpPr>
        <p:spPr bwMode="auto">
          <a:xfrm>
            <a:off x="2470082" y="2237937"/>
            <a:ext cx="796529" cy="183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100" dirty="0">
                <a:solidFill>
                  <a:schemeClr val="tx1"/>
                </a:solidFill>
              </a:rPr>
              <a:t>線條強調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208" name="タイトル 3">
            <a:extLst>
              <a:ext uri="{FF2B5EF4-FFF2-40B4-BE49-F238E27FC236}">
                <a16:creationId xmlns:a16="http://schemas.microsoft.com/office/drawing/2014/main" id="{1F2662E0-848E-F777-F023-988F0A01B12C}"/>
              </a:ext>
            </a:extLst>
          </p:cNvPr>
          <p:cNvSpPr txBox="1">
            <a:spLocks/>
          </p:cNvSpPr>
          <p:nvPr/>
        </p:nvSpPr>
        <p:spPr bwMode="auto">
          <a:xfrm>
            <a:off x="2476266" y="3490688"/>
            <a:ext cx="749640" cy="1838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100" dirty="0">
                <a:solidFill>
                  <a:schemeClr val="tx1"/>
                </a:solidFill>
              </a:rPr>
              <a:t>扭曲強調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5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493966" y="80586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887710" y="876455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326196" y="800128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753393" y="89792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191879" y="82159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585623" y="88288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6024109" y="806561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8E550D-D646-9006-20FA-60AB0750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71" y="1535435"/>
            <a:ext cx="4816770" cy="2869195"/>
          </a:xfrm>
          <a:prstGeom prst="rect">
            <a:avLst/>
          </a:prstGeom>
        </p:spPr>
      </p:pic>
      <p:sp>
        <p:nvSpPr>
          <p:cNvPr id="8" name="箭號: 燕尾形向右 7">
            <a:extLst>
              <a:ext uri="{FF2B5EF4-FFF2-40B4-BE49-F238E27FC236}">
                <a16:creationId xmlns:a16="http://schemas.microsoft.com/office/drawing/2014/main" id="{7E7CF0A5-D8F5-A041-B3A8-017D35FEE402}"/>
              </a:ext>
            </a:extLst>
          </p:cNvPr>
          <p:cNvSpPr/>
          <p:nvPr/>
        </p:nvSpPr>
        <p:spPr>
          <a:xfrm>
            <a:off x="2878754" y="2785836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967E42-4C24-F17E-7104-062067A29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12" t="13168" r="17076" b="24591"/>
          <a:stretch/>
        </p:blipFill>
        <p:spPr>
          <a:xfrm>
            <a:off x="794269" y="2376518"/>
            <a:ext cx="1818637" cy="1131209"/>
          </a:xfrm>
          <a:prstGeom prst="rect">
            <a:avLst/>
          </a:pr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1A977C9D-347A-79B3-3323-370C107075DE}"/>
              </a:ext>
            </a:extLst>
          </p:cNvPr>
          <p:cNvSpPr txBox="1">
            <a:spLocks/>
          </p:cNvSpPr>
          <p:nvPr/>
        </p:nvSpPr>
        <p:spPr bwMode="auto">
          <a:xfrm>
            <a:off x="781622" y="2700766"/>
            <a:ext cx="1843929" cy="462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bg1"/>
                </a:solidFill>
              </a:rPr>
              <a:t>數據資料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FE1578-8755-6FBB-9EF1-A918E2D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17" y="2826526"/>
            <a:ext cx="6222787" cy="1860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449E56-EA1C-E996-F4A6-8B35AC11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9" y="165240"/>
            <a:ext cx="7714100" cy="509402"/>
          </a:xfrm>
        </p:spPr>
        <p:txBody>
          <a:bodyPr/>
          <a:lstStyle/>
          <a:p>
            <a:r>
              <a:rPr lang="zh-TW" altLang="en-US"/>
              <a:t>實際運用說明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9E2CF3-3124-D454-88B4-AE5AB7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6" r="31683"/>
          <a:stretch/>
        </p:blipFill>
        <p:spPr>
          <a:xfrm>
            <a:off x="588993" y="1018742"/>
            <a:ext cx="2001677" cy="1474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42434E-24CD-B9F0-E964-CFD5D3899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" t="-4202" r="787" b="4202"/>
          <a:stretch/>
        </p:blipFill>
        <p:spPr>
          <a:xfrm>
            <a:off x="2687929" y="946987"/>
            <a:ext cx="2001677" cy="15551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86CCA9-01D0-100C-37B0-41F2E0066B49}"/>
              </a:ext>
            </a:extLst>
          </p:cNvPr>
          <p:cNvCxnSpPr>
            <a:cxnSpLocks/>
          </p:cNvCxnSpPr>
          <p:nvPr/>
        </p:nvCxnSpPr>
        <p:spPr>
          <a:xfrm flipH="1" flipV="1">
            <a:off x="2410182" y="2595709"/>
            <a:ext cx="612355" cy="70603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D1C7072-0B7D-3218-C413-96D72178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59" y="3553425"/>
            <a:ext cx="2370821" cy="11820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A77236-98F5-CA6B-AB56-500E0B6E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968" y="999033"/>
            <a:ext cx="2109647" cy="155514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EB1015-DEEE-8417-3F49-141EFB1E32EA}"/>
              </a:ext>
            </a:extLst>
          </p:cNvPr>
          <p:cNvCxnSpPr>
            <a:cxnSpLocks/>
          </p:cNvCxnSpPr>
          <p:nvPr/>
        </p:nvCxnSpPr>
        <p:spPr>
          <a:xfrm flipV="1">
            <a:off x="3763629" y="2594398"/>
            <a:ext cx="250294" cy="129531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7792F0-2F05-D8DC-5A79-60FD1A48EF6B}"/>
              </a:ext>
            </a:extLst>
          </p:cNvPr>
          <p:cNvCxnSpPr>
            <a:cxnSpLocks/>
          </p:cNvCxnSpPr>
          <p:nvPr/>
        </p:nvCxnSpPr>
        <p:spPr>
          <a:xfrm flipV="1">
            <a:off x="4702471" y="2531854"/>
            <a:ext cx="911334" cy="109139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タイトル 3">
            <a:extLst>
              <a:ext uri="{FF2B5EF4-FFF2-40B4-BE49-F238E27FC236}">
                <a16:creationId xmlns:a16="http://schemas.microsoft.com/office/drawing/2014/main" id="{9C1978EE-B4AE-DE6E-067D-43F1E02C7236}"/>
              </a:ext>
            </a:extLst>
          </p:cNvPr>
          <p:cNvSpPr txBox="1">
            <a:spLocks/>
          </p:cNvSpPr>
          <p:nvPr/>
        </p:nvSpPr>
        <p:spPr bwMode="auto">
          <a:xfrm>
            <a:off x="1056421" y="644950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0.5t</a:t>
            </a:r>
            <a:r>
              <a:rPr lang="zh-TW" altLang="en-US"/>
              <a:t>生產</a:t>
            </a:r>
            <a:endParaRPr lang="ja-JP" altLang="en-US"/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29871F94-0C37-0A1A-8190-6820AD79FB7F}"/>
              </a:ext>
            </a:extLst>
          </p:cNvPr>
          <p:cNvSpPr txBox="1">
            <a:spLocks/>
          </p:cNvSpPr>
          <p:nvPr/>
        </p:nvSpPr>
        <p:spPr bwMode="auto">
          <a:xfrm>
            <a:off x="3000101" y="638196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初期</a:t>
            </a:r>
            <a:endParaRPr lang="ja-JP" altLang="en-US"/>
          </a:p>
        </p:txBody>
      </p:sp>
      <p:sp>
        <p:nvSpPr>
          <p:cNvPr id="47" name="タイトル 3">
            <a:extLst>
              <a:ext uri="{FF2B5EF4-FFF2-40B4-BE49-F238E27FC236}">
                <a16:creationId xmlns:a16="http://schemas.microsoft.com/office/drawing/2014/main" id="{3525F257-A32D-A3E8-B215-BFFFE67819B8}"/>
              </a:ext>
            </a:extLst>
          </p:cNvPr>
          <p:cNvSpPr txBox="1">
            <a:spLocks/>
          </p:cNvSpPr>
          <p:nvPr/>
        </p:nvSpPr>
        <p:spPr bwMode="auto">
          <a:xfrm>
            <a:off x="7256967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穩定</a:t>
            </a:r>
            <a:endParaRPr lang="ja-JP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624AAF5-0C94-27D5-3C81-5B02378A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3" y="2783733"/>
            <a:ext cx="1757469" cy="104686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AC201CF-4305-A2E0-9237-455EE7B3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615" y="473116"/>
            <a:ext cx="2215497" cy="1104640"/>
          </a:xfrm>
          <a:prstGeom prst="rect">
            <a:avLst/>
          </a:prstGeom>
        </p:spPr>
      </p:pic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054A1F7-3401-1AFC-8F2B-2FAA0BE66C1D}"/>
              </a:ext>
            </a:extLst>
          </p:cNvPr>
          <p:cNvCxnSpPr>
            <a:cxnSpLocks/>
          </p:cNvCxnSpPr>
          <p:nvPr/>
        </p:nvCxnSpPr>
        <p:spPr>
          <a:xfrm>
            <a:off x="951271" y="3370465"/>
            <a:ext cx="855831" cy="67466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F241134-46E3-AE10-FFAC-C3BE0FFF3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667" y="2876389"/>
            <a:ext cx="3853006" cy="12680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0550AB-F404-32A5-E3F3-B58A58623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510" y="1035407"/>
            <a:ext cx="1993565" cy="1469263"/>
          </a:xfrm>
          <a:prstGeom prst="rect">
            <a:avLst/>
          </a:prstGeom>
        </p:spPr>
      </p:pic>
      <p:sp>
        <p:nvSpPr>
          <p:cNvPr id="20" name="タイトル 3">
            <a:extLst>
              <a:ext uri="{FF2B5EF4-FFF2-40B4-BE49-F238E27FC236}">
                <a16:creationId xmlns:a16="http://schemas.microsoft.com/office/drawing/2014/main" id="{1E9CE1E0-21EC-EF07-D4C6-7EA7D647509D}"/>
              </a:ext>
            </a:extLst>
          </p:cNvPr>
          <p:cNvSpPr txBox="1">
            <a:spLocks/>
          </p:cNvSpPr>
          <p:nvPr/>
        </p:nvSpPr>
        <p:spPr bwMode="auto">
          <a:xfrm>
            <a:off x="5193252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跳動</a:t>
            </a:r>
            <a:endParaRPr lang="ja-JP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67EA06-E896-8820-B662-473985DA9CE5}"/>
              </a:ext>
            </a:extLst>
          </p:cNvPr>
          <p:cNvCxnSpPr>
            <a:cxnSpLocks/>
          </p:cNvCxnSpPr>
          <p:nvPr/>
        </p:nvCxnSpPr>
        <p:spPr>
          <a:xfrm flipV="1">
            <a:off x="5566493" y="2535689"/>
            <a:ext cx="1707040" cy="127318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8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A9E91F-AA79-6D60-AE73-1D865DB9DCEF}"/>
              </a:ext>
            </a:extLst>
          </p:cNvPr>
          <p:cNvSpPr/>
          <p:nvPr/>
        </p:nvSpPr>
        <p:spPr>
          <a:xfrm>
            <a:off x="4890805" y="691211"/>
            <a:ext cx="3473623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en-US" altLang="zh-TW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C-ZOP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超出閥值預警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F9CA4FC-7B4D-60E0-2D34-7F4E047E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52" y="1362886"/>
            <a:ext cx="4023098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7F9591-C5DE-749C-C70B-F9637F2C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79" y="2350222"/>
            <a:ext cx="2636571" cy="147462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FE71C3F5-357A-862A-C622-0FFBA6F89D4D}"/>
              </a:ext>
            </a:extLst>
          </p:cNvPr>
          <p:cNvSpPr/>
          <p:nvPr/>
        </p:nvSpPr>
        <p:spPr>
          <a:xfrm>
            <a:off x="4761325" y="1169354"/>
            <a:ext cx="2986449" cy="451559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認識ソフト開発</a:t>
            </a:r>
            <a:endParaRPr lang="zh-TW" altLang="en-US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D09B449-B8DE-0824-A929-FB6FF3BC7EBB}"/>
              </a:ext>
            </a:extLst>
          </p:cNvPr>
          <p:cNvSpPr txBox="1"/>
          <p:nvPr/>
        </p:nvSpPr>
        <p:spPr>
          <a:xfrm>
            <a:off x="2148223" y="4380784"/>
            <a:ext cx="513451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他社曾經發生的檢查資料偽照</a:t>
            </a:r>
            <a:endParaRPr lang="en-US" altLang="zh-TW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r>
              <a:rPr lang="zh-TW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違反防止</a:t>
            </a:r>
            <a:endParaRPr lang="en-US" altLang="zh-TW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/>
              <a:t>效果</a:t>
            </a:r>
            <a:endParaRPr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978639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1" y="978639"/>
            <a:ext cx="1833418" cy="182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4"/>
          <a:stretch/>
        </p:blipFill>
        <p:spPr>
          <a:xfrm>
            <a:off x="6977887" y="978639"/>
            <a:ext cx="1953012" cy="19960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4338C-3D1C-1F9F-C6D0-24F51A4E52ED}"/>
              </a:ext>
            </a:extLst>
          </p:cNvPr>
          <p:cNvSpPr txBox="1"/>
          <p:nvPr/>
        </p:nvSpPr>
        <p:spPr>
          <a:xfrm>
            <a:off x="2655888" y="2974708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品質異常避免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943" y="952795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73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305F30-78D8-4713-8871-6A33FE05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64704"/>
            <a:ext cx="7736828" cy="50993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196298-50C0-6BBC-6920-346AAB5D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64" y="900000"/>
            <a:ext cx="4032000" cy="28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72C7172-4090-E2A6-65F6-52D3CC11DE1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87078" y="900000"/>
            <a:ext cx="4032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68489-4099-D2A2-44BC-37707E576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64" y="1425845"/>
            <a:ext cx="4032000" cy="32541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自适应二值化的计算步骤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局部块划分：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将输入图像划分为多个小块（例如，blockSize 为 11 时，每个块为 11x11 的区域）。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局部均值计算：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对每个块 BBB 中的像素值进行计算，得出该块的均值 mBm_BmB​：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mB=1N∑(x,y)∈BI(x,y)m_B = \frac{1}{N} \sum_{(x,y) \in B} I(x,y)mB​=N1​(x,y)∈B∑​I(x,y)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其中，NNN 是块中像素的总数，I(x,y)I(x,y)I(x,y) 是像素点的灰度值。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计算局部阈值：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对于每个像素 I(x,y)I(x,y)I(x,y)，计算局部阈值 T(x,y)T(x,y)T(x,y)：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T(x,y)=mB−CT(x,y) = m_B - CT(x,y)=mB​−C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这里，CCC 是一个常数，用于调整阈值（如 C=1）。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二值化操作：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根据局部阈值对图像进行二值化：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O(x,y)={255,if I(x,y)&gt;T(x,y)0,otherwiseO(x,y) = \begin{cases} 255, &amp; \text{if } I(x,y) &gt; T(x,y) \\ 0, &amp; \text{otherwise} \end{cases}O(x,y)={255,0,​if I(x,y)&gt;T(x,y)otherwise​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其中，O(x,y)O(x,y)O(x,y) 是输出的二值化图像，像素值为 255 表示白色，0 表示黑色。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endParaRPr kumimoji="1" lang="ja-JP" altLang="en-US" sz="600" b="0" i="0" u="none" strike="noStrike" kern="1200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使用高斯加权均值来替代简单均值：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mB=∑(x,y)∈BI(x,y)⋅G(x,y)∑(x,y)∈BG(x,y)m_B = \frac{\sum_{(x,y) \in B} I(x,y) \cdot G(x,y)}{\sum_{(x,y) \in B} G(x,y)}mB​=∑(x,y)∈B​G(x,y)∑(x,y)∈B​I(x,y)⋅G(x,y)​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其中，G(x,y)G(x,y)G(x,y) 是高斯核，用于对周围像素赋予不同的权重。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总结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自适应二值化通过局部区域内的均值计算和阈值动态调整，实现了对光照变化的适应。这种方法在处理阴影或光照不均匀的图像时尤为有效。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0311E9-98A1-6EB4-892A-914C8787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78" y="2251562"/>
            <a:ext cx="4032000" cy="1602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78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AE9A4FFB-ADC7-F712-6A5F-E5B4FC2C8F38}"/>
              </a:ext>
            </a:extLst>
          </p:cNvPr>
          <p:cNvSpPr txBox="1">
            <a:spLocks/>
          </p:cNvSpPr>
          <p:nvPr/>
        </p:nvSpPr>
        <p:spPr bwMode="auto">
          <a:xfrm>
            <a:off x="567973" y="1116039"/>
            <a:ext cx="8370753" cy="1888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ADT 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座窯爐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是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DISPLAY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窯爐最多的據點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2003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第一座窯建設迄今已超過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這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年來累積了很多生產經驗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也培養了很多有經驗的老手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但隨著目前產品多樣化及品質要求嚴苛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以經驗進行決策的方式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似乎有些不符需求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故希望藉由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從經驗進行決策模式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轉變成以數據進行決策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邁向下一階段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216000" y="165239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/>
              <a:t>背景</a:t>
            </a:r>
            <a:endParaRPr lang="ja-JP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A03A7-6856-5849-3A6A-104324FF00BB}"/>
              </a:ext>
            </a:extLst>
          </p:cNvPr>
          <p:cNvSpPr txBox="1"/>
          <p:nvPr/>
        </p:nvSpPr>
        <p:spPr>
          <a:xfrm>
            <a:off x="2929812" y="3247053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新產品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手機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車載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……)</a:t>
            </a: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經驗決策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數據決策  人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=&gt;DATA</a:t>
            </a:r>
            <a:endParaRPr kumimoji="1" lang="zh-TW" altLang="en-US" sz="1800" b="0" i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623D3-934F-1875-4798-0ECF0319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4E1C24-D482-79E2-113B-05F24F3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62" y="1935701"/>
            <a:ext cx="4437720" cy="2496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06C4C0-7E99-E4AC-6A50-C303AB65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019649"/>
            <a:ext cx="4127482" cy="232239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C2CE52-4F3A-F39F-5105-6C7EDC7BCE25}"/>
              </a:ext>
            </a:extLst>
          </p:cNvPr>
          <p:cNvGrpSpPr/>
          <p:nvPr/>
        </p:nvGrpSpPr>
        <p:grpSpPr>
          <a:xfrm>
            <a:off x="4677313" y="390235"/>
            <a:ext cx="2921206" cy="2174881"/>
            <a:chOff x="7501742" y="3851700"/>
            <a:chExt cx="2605972" cy="14866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058389-3E57-F567-8D8E-C79ED2AB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2" y="3864217"/>
              <a:ext cx="2605972" cy="1474137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C5708989-7C77-56F2-C45F-6DDF0035675B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4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N-DELTA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BOS.</a:t>
            </a:r>
            <a:r>
              <a:rPr kumimoji="1" lang="zh-TW" altLang="en-US" sz="180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zh-TW" altLang="en-US" sz="180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22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窯介紹</a:t>
            </a:r>
            <a:endParaRPr lang="ja-JP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826FC-5FF2-615E-9630-BB1E13074160}"/>
              </a:ext>
            </a:extLst>
          </p:cNvPr>
          <p:cNvSpPr txBox="1"/>
          <p:nvPr/>
        </p:nvSpPr>
        <p:spPr>
          <a:xfrm>
            <a:off x="323850" y="89288"/>
            <a:ext cx="583849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簡單介紹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素板製造流程</a:t>
            </a:r>
            <a:endParaRPr kumimoji="1" lang="zh-TW" altLang="en-US" sz="2800" b="1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5A9D3-76AE-36FD-3922-459ADD851E98}"/>
              </a:ext>
            </a:extLst>
          </p:cNvPr>
          <p:cNvSpPr/>
          <p:nvPr/>
        </p:nvSpPr>
        <p:spPr>
          <a:xfrm>
            <a:off x="1300985" y="225152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HOT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5098A292-E219-941D-D57A-A495C6BA5532}"/>
              </a:ext>
            </a:extLst>
          </p:cNvPr>
          <p:cNvSpPr/>
          <p:nvPr/>
        </p:nvSpPr>
        <p:spPr>
          <a:xfrm>
            <a:off x="4163491" y="1370972"/>
            <a:ext cx="439200" cy="509402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C0C10-886C-7125-9855-90556DCE2931}"/>
              </a:ext>
            </a:extLst>
          </p:cNvPr>
          <p:cNvSpPr/>
          <p:nvPr/>
        </p:nvSpPr>
        <p:spPr>
          <a:xfrm>
            <a:off x="5600475" y="97210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COLD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53942-F129-4785-B5AA-1CFD9E2FFDC6}"/>
              </a:ext>
            </a:extLst>
          </p:cNvPr>
          <p:cNvSpPr/>
          <p:nvPr/>
        </p:nvSpPr>
        <p:spPr>
          <a:xfrm>
            <a:off x="5938874" y="2353677"/>
            <a:ext cx="2592002" cy="1080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266CC7-87BB-A59A-10E3-0A46443C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r="68976" b="2347"/>
          <a:stretch/>
        </p:blipFill>
        <p:spPr>
          <a:xfrm>
            <a:off x="3338173" y="2383440"/>
            <a:ext cx="2226486" cy="2381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8FAF1-B885-D2F0-200C-C7C5B4E7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2" y="868157"/>
            <a:ext cx="3052314" cy="1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製一部司令塔</a:t>
            </a:r>
            <a:endParaRPr lang="ja-JP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698FE9-D6A0-AF57-91E7-EA49F6D90BEA}"/>
              </a:ext>
            </a:extLst>
          </p:cNvPr>
          <p:cNvGrpSpPr/>
          <p:nvPr/>
        </p:nvGrpSpPr>
        <p:grpSpPr>
          <a:xfrm>
            <a:off x="374113" y="1144634"/>
            <a:ext cx="5634720" cy="3385859"/>
            <a:chOff x="1195338" y="1009717"/>
            <a:chExt cx="5634720" cy="3385859"/>
          </a:xfrm>
        </p:grpSpPr>
        <p:pic>
          <p:nvPicPr>
            <p:cNvPr id="3" name="圖形 2" descr="網際網路 外框">
              <a:extLst>
                <a:ext uri="{FF2B5EF4-FFF2-40B4-BE49-F238E27FC236}">
                  <a16:creationId xmlns:a16="http://schemas.microsoft.com/office/drawing/2014/main" id="{15499592-D08C-840C-759D-81C0D093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8487" y="1380118"/>
              <a:ext cx="2800111" cy="2800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F247A-2576-E998-7BA9-7274DBD47896}"/>
                </a:ext>
              </a:extLst>
            </p:cNvPr>
            <p:cNvSpPr/>
            <p:nvPr/>
          </p:nvSpPr>
          <p:spPr>
            <a:xfrm>
              <a:off x="1561629" y="180764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原物料情報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AF5CCB-E07B-2805-A929-B4C50FA255D7}"/>
                </a:ext>
              </a:extLst>
            </p:cNvPr>
            <p:cNvSpPr/>
            <p:nvPr/>
          </p:nvSpPr>
          <p:spPr>
            <a:xfrm>
              <a:off x="6190122" y="2120864"/>
              <a:ext cx="639936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製品在庫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A9BEFF-2CFB-A08A-BE29-C2309B99780A}"/>
                </a:ext>
              </a:extLst>
            </p:cNvPr>
            <p:cNvSpPr/>
            <p:nvPr/>
          </p:nvSpPr>
          <p:spPr>
            <a:xfrm>
              <a:off x="3103618" y="100971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設備即時狀態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C3C4C-180B-34C8-AA9C-8585B42333C7}"/>
                </a:ext>
              </a:extLst>
            </p:cNvPr>
            <p:cNvSpPr/>
            <p:nvPr/>
          </p:nvSpPr>
          <p:spPr>
            <a:xfrm>
              <a:off x="5638517" y="1078255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良品率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6087D7-7415-C8C4-A3FF-9DF8F193EDF7}"/>
                </a:ext>
              </a:extLst>
            </p:cNvPr>
            <p:cNvSpPr txBox="1"/>
            <p:nvPr/>
          </p:nvSpPr>
          <p:spPr>
            <a:xfrm>
              <a:off x="1195338" y="3699394"/>
              <a:ext cx="1436916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環境管理</a:t>
              </a:r>
              <a:endParaRPr lang="en-US" altLang="zh-TW"/>
            </a:p>
            <a:p>
              <a:r>
                <a:rPr lang="en-US" altLang="zh-TW"/>
                <a:t>(</a:t>
              </a:r>
              <a:r>
                <a:rPr lang="zh-TW" altLang="en-US"/>
                <a:t>能耗</a:t>
              </a:r>
              <a:r>
                <a:rPr lang="en-US" altLang="zh-TW"/>
                <a:t>&amp;</a:t>
              </a:r>
              <a:r>
                <a:rPr lang="zh-TW" altLang="en-US"/>
                <a:t>廢棄物</a:t>
              </a:r>
              <a:r>
                <a:rPr lang="en-US" altLang="zh-TW"/>
                <a:t>)</a:t>
              </a:r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7F2B1A3-E32F-5FE3-A6BF-5CF71FAFA4CA}"/>
                </a:ext>
              </a:extLst>
            </p:cNvPr>
            <p:cNvSpPr txBox="1"/>
            <p:nvPr/>
          </p:nvSpPr>
          <p:spPr>
            <a:xfrm>
              <a:off x="6145876" y="3968354"/>
              <a:ext cx="684182" cy="4272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成本</a:t>
              </a:r>
              <a:endParaRPr lang="en-US" altLang="zh-TW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7C0F2-4A9C-4E5A-C656-E175F5FC67D9}"/>
                </a:ext>
              </a:extLst>
            </p:cNvPr>
            <p:cNvSpPr/>
            <p:nvPr/>
          </p:nvSpPr>
          <p:spPr>
            <a:xfrm>
              <a:off x="4715489" y="3821083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人員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53BDFFED-1B94-8BAA-8C53-3D4182ADA2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6979" y="1627624"/>
              <a:ext cx="690859" cy="47384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A018F7E2-23EA-8DFA-FC16-6BCD9C05B92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29371" y="2062348"/>
              <a:ext cx="1464225" cy="30124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F16911B4-37B7-2EBC-8F0E-91C1CCC4D3B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32254" y="3228979"/>
              <a:ext cx="1606320" cy="74375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0AA679-D5EC-1D01-914D-4079C3953E3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622712" y="2375565"/>
              <a:ext cx="1567410" cy="2605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1871990" y="2636137"/>
              <a:ext cx="760264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訂單</a:t>
              </a:r>
              <a:r>
                <a:rPr lang="en-US" altLang="zh-TW"/>
                <a:t>/</a:t>
              </a:r>
              <a:r>
                <a:rPr lang="zh-TW" altLang="en-US"/>
                <a:t>交期</a:t>
              </a: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CE3787E7-5996-8CA3-2E90-30FC51456F7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632254" y="2749486"/>
              <a:ext cx="1222729" cy="1599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C4D59A2-2E32-B341-C9D1-2E2BA138D68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5400000" flipH="1" flipV="1">
              <a:off x="4858808" y="1430269"/>
              <a:ext cx="844476" cy="71494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01DD82DE-3677-4B0A-B8C2-8BD99EF89EC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281046" y="2821611"/>
              <a:ext cx="1206921" cy="114674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D7B7EC9F-39EA-6786-6D67-89319F2E30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6392" y="3353976"/>
              <a:ext cx="814544" cy="119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49880" y="803966"/>
            <a:ext cx="257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FF0000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cs typeface="Meiryo" charset="-128"/>
            </a:endParaRPr>
          </a:p>
          <a:p>
            <a:r>
              <a:rPr lang="zh-TW" altLang="en-US" sz="1400" b="1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" charset="-128"/>
              </a:rPr>
              <a:t>依據數據進行決策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6F4199-A695-AAEF-ED6B-AECBEA30722C}"/>
              </a:ext>
            </a:extLst>
          </p:cNvPr>
          <p:cNvSpPr txBox="1"/>
          <p:nvPr/>
        </p:nvSpPr>
        <p:spPr>
          <a:xfrm>
            <a:off x="5761534" y="1368507"/>
            <a:ext cx="30107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概念一樣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可以用漂亮點的圖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或者是用拼圖也可</a:t>
            </a:r>
          </a:p>
        </p:txBody>
      </p: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Part1:</a:t>
            </a:r>
            <a:r>
              <a:rPr lang="zh-TW" altLang="en-US"/>
              <a:t>數據收集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6E582-DD77-3876-ADE6-128DB706D850}"/>
              </a:ext>
            </a:extLst>
          </p:cNvPr>
          <p:cNvSpPr txBox="1"/>
          <p:nvPr/>
        </p:nvSpPr>
        <p:spPr>
          <a:xfrm>
            <a:off x="2341983" y="1707502"/>
            <a:ext cx="392818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分散四處的數據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集中收集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 :</a:t>
            </a:r>
            <a:r>
              <a:rPr lang="zh-TW" altLang="en-US"/>
              <a:t>需求情報確立</a:t>
            </a:r>
            <a:r>
              <a:rPr lang="en-US" altLang="zh-TW"/>
              <a:t>&amp;</a:t>
            </a:r>
            <a:r>
              <a:rPr lang="zh-TW" altLang="en-US"/>
              <a:t>畫面建構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855287-37B6-9DA5-71A7-B013515F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49" y="1631309"/>
            <a:ext cx="2107875" cy="1202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3598E9-4AEA-D615-7A6A-C3B2C49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3" y="2933833"/>
            <a:ext cx="2144454" cy="1051652"/>
          </a:xfrm>
          <a:prstGeom prst="rect">
            <a:avLst/>
          </a:prstGeom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で自動的に計算され、グラフとして出力される、定例作業時間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110Hr/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を削減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108AEE-9C62-5E84-2DE4-0F6307AC2217}"/>
              </a:ext>
            </a:extLst>
          </p:cNvPr>
          <p:cNvSpPr/>
          <p:nvPr/>
        </p:nvSpPr>
        <p:spPr>
          <a:xfrm>
            <a:off x="4572001" y="3990490"/>
            <a:ext cx="4140642" cy="48579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C7C8-AFD1-872C-DCBA-E361E7D5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6" r="68976" b="2347"/>
          <a:stretch/>
        </p:blipFill>
        <p:spPr>
          <a:xfrm>
            <a:off x="667332" y="1225945"/>
            <a:ext cx="2944548" cy="3150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E84E73-00E8-7D67-DB65-26FD33AA17ED}"/>
              </a:ext>
            </a:extLst>
          </p:cNvPr>
          <p:cNvSpPr/>
          <p:nvPr/>
        </p:nvSpPr>
        <p:spPr>
          <a:xfrm>
            <a:off x="2078816" y="1530322"/>
            <a:ext cx="99280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</a:t>
            </a:r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ホームページ</a:t>
            </a:r>
            <a:endParaRPr lang="en-US" altLang="zh-TW" sz="9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A154A91-0C28-0E2C-EC48-7EDB6923BD28}"/>
              </a:ext>
            </a:extLst>
          </p:cNvPr>
          <p:cNvCxnSpPr>
            <a:cxnSpLocks/>
          </p:cNvCxnSpPr>
          <p:nvPr/>
        </p:nvCxnSpPr>
        <p:spPr>
          <a:xfrm flipV="1">
            <a:off x="3508370" y="3314697"/>
            <a:ext cx="1517564" cy="6483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D1A374D-7E9B-2FBF-B4D1-08A091F70954}"/>
              </a:ext>
            </a:extLst>
          </p:cNvPr>
          <p:cNvSpPr/>
          <p:nvPr/>
        </p:nvSpPr>
        <p:spPr>
          <a:xfrm>
            <a:off x="7398410" y="3311193"/>
            <a:ext cx="1368897" cy="459290"/>
          </a:xfrm>
          <a:prstGeom prst="wedgeRoundRectCallout">
            <a:avLst>
              <a:gd name="adj1" fmla="val -60921"/>
              <a:gd name="adj2" fmla="val -12192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検査機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184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台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のハードディスクの状態</a:t>
            </a:r>
            <a:endParaRPr lang="zh-TW" altLang="en-US" sz="105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1EF8BBB-6854-1F7F-4458-72BD8B9AC545}"/>
              </a:ext>
            </a:extLst>
          </p:cNvPr>
          <p:cNvSpPr/>
          <p:nvPr/>
        </p:nvSpPr>
        <p:spPr>
          <a:xfrm>
            <a:off x="7410656" y="1924496"/>
            <a:ext cx="1356651" cy="485796"/>
          </a:xfrm>
          <a:prstGeom prst="wedgeRoundRectCallout">
            <a:avLst>
              <a:gd name="adj1" fmla="val -63583"/>
              <a:gd name="adj2" fmla="val -23079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N-Delta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はリアルタイムに確認可能</a:t>
            </a:r>
            <a:endParaRPr lang="zh-TW" altLang="en-US" sz="105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8E1784D3-1991-5AFF-C86E-C5F7C5D87231}"/>
              </a:ext>
            </a:extLst>
          </p:cNvPr>
          <p:cNvSpPr/>
          <p:nvPr/>
        </p:nvSpPr>
        <p:spPr>
          <a:xfrm>
            <a:off x="7441165" y="831016"/>
            <a:ext cx="961034" cy="459290"/>
          </a:xfrm>
          <a:prstGeom prst="wedgeRoundRectCallout">
            <a:avLst>
              <a:gd name="adj1" fmla="val -67998"/>
              <a:gd name="adj2" fmla="val -9080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各窯の欠点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検出状況</a:t>
            </a:r>
            <a:endParaRPr lang="zh-TW" altLang="en-US" sz="105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FD2067-3EBA-4AFB-CC19-AE85C6E8A5A9}"/>
              </a:ext>
            </a:extLst>
          </p:cNvPr>
          <p:cNvCxnSpPr>
            <a:cxnSpLocks/>
          </p:cNvCxnSpPr>
          <p:nvPr/>
        </p:nvCxnSpPr>
        <p:spPr>
          <a:xfrm flipV="1">
            <a:off x="3508369" y="1110340"/>
            <a:ext cx="1452251" cy="908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6BE0126-2689-87D0-4395-CD8965FB8250}"/>
              </a:ext>
            </a:extLst>
          </p:cNvPr>
          <p:cNvCxnSpPr>
            <a:cxnSpLocks/>
          </p:cNvCxnSpPr>
          <p:nvPr/>
        </p:nvCxnSpPr>
        <p:spPr>
          <a:xfrm flipV="1">
            <a:off x="3496124" y="2277833"/>
            <a:ext cx="1529810" cy="50618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8C042D2-ED85-AB75-0FD8-03359C16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50" y="467195"/>
            <a:ext cx="211702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 :</a:t>
            </a:r>
            <a:r>
              <a:rPr lang="zh-TW" altLang="en-US"/>
              <a:t>判斷困難的生</a:t>
            </a:r>
            <a:r>
              <a:rPr lang="en-US" altLang="zh-TW"/>
              <a:t>DATA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302564"/>
            <a:ext cx="4174009" cy="25044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154566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3AFDDC-BC04-C02F-3138-CE710BA32E6C}"/>
              </a:ext>
            </a:extLst>
          </p:cNvPr>
          <p:cNvSpPr txBox="1"/>
          <p:nvPr/>
        </p:nvSpPr>
        <p:spPr>
          <a:xfrm>
            <a:off x="4750205" y="3972403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呈現看不出差異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DD2AC0-F0C1-1922-767D-95F0F8F0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05" y="1336532"/>
            <a:ext cx="4176122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整理～關鍵指標掌握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9" y="1336532"/>
            <a:ext cx="4325967" cy="25955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78988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378731-31F1-BC82-1530-27805AD3F92D}"/>
              </a:ext>
            </a:extLst>
          </p:cNvPr>
          <p:cNvSpPr txBox="1"/>
          <p:nvPr/>
        </p:nvSpPr>
        <p:spPr>
          <a:xfrm>
            <a:off x="1281196" y="4049494"/>
            <a:ext cx="219517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欠點種類及寫真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7E93A053-3FA6-5626-2DE2-C8C8144A7493}"/>
              </a:ext>
            </a:extLst>
          </p:cNvPr>
          <p:cNvCxnSpPr>
            <a:cxnSpLocks/>
          </p:cNvCxnSpPr>
          <p:nvPr/>
        </p:nvCxnSpPr>
        <p:spPr>
          <a:xfrm flipV="1">
            <a:off x="4381167" y="1140785"/>
            <a:ext cx="1304477" cy="1302236"/>
          </a:xfrm>
          <a:prstGeom prst="bentConnector3">
            <a:avLst>
              <a:gd name="adj1" fmla="val 29792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3BBB49F-1D10-BFE2-3FA9-E1ADEF7E80C2}"/>
              </a:ext>
            </a:extLst>
          </p:cNvPr>
          <p:cNvCxnSpPr>
            <a:cxnSpLocks/>
          </p:cNvCxnSpPr>
          <p:nvPr/>
        </p:nvCxnSpPr>
        <p:spPr>
          <a:xfrm>
            <a:off x="4377564" y="2438609"/>
            <a:ext cx="1360445" cy="1255798"/>
          </a:xfrm>
          <a:prstGeom prst="bentConnector3">
            <a:avLst>
              <a:gd name="adj1" fmla="val 28716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AE585C-2812-CD98-9913-4E87F6E937FD}"/>
              </a:ext>
            </a:extLst>
          </p:cNvPr>
          <p:cNvSpPr txBox="1"/>
          <p:nvPr/>
        </p:nvSpPr>
        <p:spPr>
          <a:xfrm>
            <a:off x="4631292" y="4218498"/>
            <a:ext cx="381420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目前檢查機機能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針對微小畫像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b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0EDA637-A4DF-4102-A3FB-8F32CCD542EF}"/>
              </a:ext>
            </a:extLst>
          </p:cNvPr>
          <p:cNvCxnSpPr>
            <a:cxnSpLocks/>
          </p:cNvCxnSpPr>
          <p:nvPr/>
        </p:nvCxnSpPr>
        <p:spPr>
          <a:xfrm>
            <a:off x="4375700" y="2442101"/>
            <a:ext cx="1309944" cy="12700"/>
          </a:xfrm>
          <a:prstGeom prst="bentConnector3">
            <a:avLst>
              <a:gd name="adj1" fmla="val 30004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一張含有 霧, 灰色, 冬季, 黑與白 的圖片&#10;&#10;自動產生的描述">
            <a:extLst>
              <a:ext uri="{FF2B5EF4-FFF2-40B4-BE49-F238E27FC236}">
                <a16:creationId xmlns:a16="http://schemas.microsoft.com/office/drawing/2014/main" id="{2E8063F0-15A3-B05B-686C-BA65E179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3" b="24608"/>
          <a:stretch/>
        </p:blipFill>
        <p:spPr>
          <a:xfrm>
            <a:off x="5732029" y="1979896"/>
            <a:ext cx="896405" cy="883470"/>
          </a:xfrm>
          <a:prstGeom prst="rect">
            <a:avLst/>
          </a:prstGeom>
        </p:spPr>
      </p:pic>
      <p:pic>
        <p:nvPicPr>
          <p:cNvPr id="41" name="圖片 40" descr="一張含有 灰色, 霧 的圖片&#10;&#10;自動產生的描述">
            <a:extLst>
              <a:ext uri="{FF2B5EF4-FFF2-40B4-BE49-F238E27FC236}">
                <a16:creationId xmlns:a16="http://schemas.microsoft.com/office/drawing/2014/main" id="{D7877A8E-7216-1906-ECB9-B1F6B25CC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12" b="23111"/>
          <a:stretch/>
        </p:blipFill>
        <p:spPr>
          <a:xfrm>
            <a:off x="5732030" y="749654"/>
            <a:ext cx="896405" cy="883470"/>
          </a:xfrm>
          <a:prstGeom prst="rect">
            <a:avLst/>
          </a:prstGeom>
        </p:spPr>
      </p:pic>
      <p:pic>
        <p:nvPicPr>
          <p:cNvPr id="43" name="圖片 42" descr="一張含有 灰色, 霧, 黑與白, 單色 的圖片&#10;&#10;自動產生的描述">
            <a:extLst>
              <a:ext uri="{FF2B5EF4-FFF2-40B4-BE49-F238E27FC236}">
                <a16:creationId xmlns:a16="http://schemas.microsoft.com/office/drawing/2014/main" id="{68CDD533-D59E-86D5-CD77-D843B3083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52" b="26116"/>
          <a:stretch/>
        </p:blipFill>
        <p:spPr>
          <a:xfrm>
            <a:off x="5750830" y="3252672"/>
            <a:ext cx="896404" cy="883470"/>
          </a:xfrm>
          <a:prstGeom prst="rect">
            <a:avLst/>
          </a:prstGeom>
        </p:spPr>
      </p:pic>
      <p:sp>
        <p:nvSpPr>
          <p:cNvPr id="44" name="タイトル 3">
            <a:extLst>
              <a:ext uri="{FF2B5EF4-FFF2-40B4-BE49-F238E27FC236}">
                <a16:creationId xmlns:a16="http://schemas.microsoft.com/office/drawing/2014/main" id="{C51494FA-43AC-9B53-7AC3-41B3B684D899}"/>
              </a:ext>
            </a:extLst>
          </p:cNvPr>
          <p:cNvSpPr txBox="1">
            <a:spLocks/>
          </p:cNvSpPr>
          <p:nvPr/>
        </p:nvSpPr>
        <p:spPr bwMode="auto">
          <a:xfrm>
            <a:off x="6628434" y="933594"/>
            <a:ext cx="186787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solidFill>
                  <a:schemeClr val="tx1"/>
                </a:solidFill>
              </a:rPr>
              <a:t>BOS: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0D8F46C-D460-5504-AB61-4A43B65CB332}"/>
              </a:ext>
            </a:extLst>
          </p:cNvPr>
          <p:cNvSpPr txBox="1">
            <a:spLocks/>
          </p:cNvSpPr>
          <p:nvPr/>
        </p:nvSpPr>
        <p:spPr bwMode="auto">
          <a:xfrm>
            <a:off x="6511473" y="2226877"/>
            <a:ext cx="1583280" cy="40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>
                <a:solidFill>
                  <a:schemeClr val="tx1"/>
                </a:solidFill>
              </a:rPr>
              <a:t>泡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065ABAAF-5EDA-40FD-B982-D2C7E9369735}"/>
              </a:ext>
            </a:extLst>
          </p:cNvPr>
          <p:cNvSpPr txBox="1">
            <a:spLocks/>
          </p:cNvSpPr>
          <p:nvPr/>
        </p:nvSpPr>
        <p:spPr bwMode="auto">
          <a:xfrm>
            <a:off x="6650822" y="3544355"/>
            <a:ext cx="1304582" cy="38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>
                <a:solidFill>
                  <a:schemeClr val="tx1"/>
                </a:solidFill>
              </a:rPr>
              <a:t>汙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無視</a:t>
            </a:r>
            <a:endParaRPr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15F8D8CD-9D9F-7055-3027-6282A50D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6" y="2959179"/>
            <a:ext cx="3452777" cy="14456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EC23E2D-6D7A-8885-3804-81458501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3" y="3053084"/>
            <a:ext cx="3212976" cy="13414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-7259" r="-293" b="-2276"/>
          <a:stretch/>
        </p:blipFill>
        <p:spPr>
          <a:xfrm>
            <a:off x="201033" y="960817"/>
            <a:ext cx="3212976" cy="2111580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451"/>
          <a:stretch/>
        </p:blipFill>
        <p:spPr>
          <a:xfrm>
            <a:off x="5419360" y="979263"/>
            <a:ext cx="3452777" cy="2163847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930876" y="945362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6429683" y="855159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3407619" y="2637034"/>
            <a:ext cx="351420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4963417" y="2633708"/>
            <a:ext cx="431553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3417921" y="762017"/>
            <a:ext cx="145718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25604" y="731055"/>
            <a:ext cx="80527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lang="zh-TW" altLang="en-US" sz="1050" b="1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5612988" y="746809"/>
            <a:ext cx="633198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lang="zh-TW" altLang="en-US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lang="zh-TW" altLang="en-US" sz="1050" b="1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6D8D23D-E37B-B56B-8154-C927E1E0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整理～雜訊去除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5947AE-36FF-09C5-CD17-5AE15F3B593B}"/>
              </a:ext>
            </a:extLst>
          </p:cNvPr>
          <p:cNvSpPr txBox="1"/>
          <p:nvPr/>
        </p:nvSpPr>
        <p:spPr>
          <a:xfrm>
            <a:off x="1482815" y="4428090"/>
            <a:ext cx="558498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利用２個不同時間點的過濾後圖形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呈現出可以有效判別的效果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8B5516-B521-25CF-E171-5D83126E5FAB}"/>
              </a:ext>
            </a:extLst>
          </p:cNvPr>
          <p:cNvGrpSpPr/>
          <p:nvPr/>
        </p:nvGrpSpPr>
        <p:grpSpPr>
          <a:xfrm>
            <a:off x="3882393" y="1202094"/>
            <a:ext cx="896405" cy="883470"/>
            <a:chOff x="5162027" y="1077562"/>
            <a:chExt cx="896405" cy="883470"/>
          </a:xfrm>
        </p:grpSpPr>
        <p:pic>
          <p:nvPicPr>
            <p:cNvPr id="16" name="圖片 15" descr="一張含有 灰色, 霧 的圖片&#10;&#10;自動產生的描述">
              <a:extLst>
                <a:ext uri="{FF2B5EF4-FFF2-40B4-BE49-F238E27FC236}">
                  <a16:creationId xmlns:a16="http://schemas.microsoft.com/office/drawing/2014/main" id="{7B2DD414-B145-0178-A9E4-20632B03D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12" b="23111"/>
            <a:stretch/>
          </p:blipFill>
          <p:spPr>
            <a:xfrm>
              <a:off x="5162027" y="1077562"/>
              <a:ext cx="896405" cy="88347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2FDDB7-D5A9-D255-A7BE-7A968C1100A4}"/>
                </a:ext>
              </a:extLst>
            </p:cNvPr>
            <p:cNvSpPr/>
            <p:nvPr/>
          </p:nvSpPr>
          <p:spPr>
            <a:xfrm>
              <a:off x="5454104" y="1258421"/>
              <a:ext cx="312248" cy="968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8D5F16-F70B-ABF1-C00B-6FF99005C792}"/>
                </a:ext>
              </a:extLst>
            </p:cNvPr>
            <p:cNvSpPr/>
            <p:nvPr/>
          </p:nvSpPr>
          <p:spPr>
            <a:xfrm>
              <a:off x="5489163" y="1354514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322C4A-9362-D522-61E0-E75135131AED}"/>
                </a:ext>
              </a:extLst>
            </p:cNvPr>
            <p:cNvSpPr txBox="1"/>
            <p:nvPr/>
          </p:nvSpPr>
          <p:spPr>
            <a:xfrm>
              <a:off x="5406591" y="1230808"/>
              <a:ext cx="42607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Bos 0.96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2C1F7FE-6C52-F301-6236-113A8063CB8A}"/>
              </a:ext>
            </a:extLst>
          </p:cNvPr>
          <p:cNvGrpSpPr/>
          <p:nvPr/>
        </p:nvGrpSpPr>
        <p:grpSpPr>
          <a:xfrm>
            <a:off x="3874730" y="2259640"/>
            <a:ext cx="896405" cy="883470"/>
            <a:chOff x="5141333" y="2328187"/>
            <a:chExt cx="896405" cy="883470"/>
          </a:xfrm>
        </p:grpSpPr>
        <p:pic>
          <p:nvPicPr>
            <p:cNvPr id="15" name="圖片 14" descr="一張含有 霧, 灰色, 冬季, 黑與白 的圖片&#10;&#10;自動產生的描述">
              <a:extLst>
                <a:ext uri="{FF2B5EF4-FFF2-40B4-BE49-F238E27FC236}">
                  <a16:creationId xmlns:a16="http://schemas.microsoft.com/office/drawing/2014/main" id="{E79F4492-577F-3B7D-BD83-A44E86F9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113" b="24608"/>
            <a:stretch/>
          </p:blipFill>
          <p:spPr>
            <a:xfrm>
              <a:off x="5141333" y="2328187"/>
              <a:ext cx="896405" cy="8834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1799C3-0C8E-A746-DDBA-C92D2BEEBE92}"/>
                </a:ext>
              </a:extLst>
            </p:cNvPr>
            <p:cNvSpPr/>
            <p:nvPr/>
          </p:nvSpPr>
          <p:spPr>
            <a:xfrm>
              <a:off x="5465711" y="2637544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D8E214-ED43-0BF8-6A3A-AC26C610FEBE}"/>
                </a:ext>
              </a:extLst>
            </p:cNvPr>
            <p:cNvSpPr txBox="1"/>
            <p:nvPr/>
          </p:nvSpPr>
          <p:spPr>
            <a:xfrm>
              <a:off x="5433412" y="2527593"/>
              <a:ext cx="312248" cy="107722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DFBDB1C-BC90-263B-A466-5376AA6AF41F}"/>
                </a:ext>
              </a:extLst>
            </p:cNvPr>
            <p:cNvSpPr txBox="1"/>
            <p:nvPr/>
          </p:nvSpPr>
          <p:spPr>
            <a:xfrm>
              <a:off x="5349573" y="2498290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awa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0.93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89858FD-08E4-A21E-2BA4-56039305CE3A}"/>
              </a:ext>
            </a:extLst>
          </p:cNvPr>
          <p:cNvGrpSpPr/>
          <p:nvPr/>
        </p:nvGrpSpPr>
        <p:grpSpPr>
          <a:xfrm>
            <a:off x="3884130" y="3498013"/>
            <a:ext cx="877604" cy="883470"/>
            <a:chOff x="5180827" y="3580580"/>
            <a:chExt cx="877604" cy="883470"/>
          </a:xfrm>
        </p:grpSpPr>
        <p:pic>
          <p:nvPicPr>
            <p:cNvPr id="18" name="圖片 17" descr="一張含有 灰色, 霧, 黑與白, 單色 的圖片&#10;&#10;自動產生的描述">
              <a:extLst>
                <a:ext uri="{FF2B5EF4-FFF2-40B4-BE49-F238E27FC236}">
                  <a16:creationId xmlns:a16="http://schemas.microsoft.com/office/drawing/2014/main" id="{A3F60657-41FE-D7A3-8DE7-060D8A7BA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3552" b="26116"/>
            <a:stretch/>
          </p:blipFill>
          <p:spPr>
            <a:xfrm>
              <a:off x="5180827" y="3580580"/>
              <a:ext cx="877604" cy="88347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C1404-1F2C-0C5A-7FD8-9A470EC1CB1D}"/>
                </a:ext>
              </a:extLst>
            </p:cNvPr>
            <p:cNvSpPr/>
            <p:nvPr/>
          </p:nvSpPr>
          <p:spPr>
            <a:xfrm>
              <a:off x="5498689" y="3914986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7E12DC5-7F11-736F-394C-FFD53A0581B9}"/>
                </a:ext>
              </a:extLst>
            </p:cNvPr>
            <p:cNvSpPr txBox="1"/>
            <p:nvPr/>
          </p:nvSpPr>
          <p:spPr>
            <a:xfrm>
              <a:off x="5465711" y="3808275"/>
              <a:ext cx="312248" cy="10772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6B1A9B5-09C9-5538-AF45-FFF355993A56}"/>
                </a:ext>
              </a:extLst>
            </p:cNvPr>
            <p:cNvSpPr txBox="1"/>
            <p:nvPr/>
          </p:nvSpPr>
          <p:spPr>
            <a:xfrm>
              <a:off x="5371393" y="3781512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0.95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efc91a35-95dc-44c3-b5f8-3a0d4559390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6f40e22-4ae5-471f-aba9-697f7019d03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252</TotalTime>
  <Words>2570</Words>
  <Application>Microsoft Office PowerPoint</Application>
  <PresentationFormat>如螢幕大小 (16:9)</PresentationFormat>
  <Paragraphs>260</Paragraphs>
  <Slides>21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jf open 粉圓 2.0</vt:lpstr>
      <vt:lpstr>Meiryo</vt:lpstr>
      <vt:lpstr>Meiryo UI</vt:lpstr>
      <vt:lpstr>Yu Gothic</vt:lpstr>
      <vt:lpstr>Arial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窯介紹</vt:lpstr>
      <vt:lpstr>製一部司令塔</vt:lpstr>
      <vt:lpstr>司令塔構築Part1:數據收集</vt:lpstr>
      <vt:lpstr>司令塔構築Part1 :需求情報確立&amp;畫面建構</vt:lpstr>
      <vt:lpstr>司令塔構築Part2 :判斷困難的生DATA</vt:lpstr>
      <vt:lpstr>司令塔構築Part2:生DATA整理～關鍵指標掌握</vt:lpstr>
      <vt:lpstr>司令塔構築Part2:生DATA整理～雜訊去除</vt:lpstr>
      <vt:lpstr>司令塔構築Part3:新管理指標</vt:lpstr>
      <vt:lpstr>司令塔構築Part3:新管理指標建立:定量化</vt:lpstr>
      <vt:lpstr>司令塔構築Part3:新管理指標建立:定量化</vt:lpstr>
      <vt:lpstr>司令塔構築Part3:新管理指標建立:定量化</vt:lpstr>
      <vt:lpstr>實際運用說明</vt:lpstr>
      <vt:lpstr>窯生產安定~新指標建立品質安定</vt:lpstr>
      <vt:lpstr>窯生產安定~新指標建立品質安定</vt:lpstr>
      <vt:lpstr>PowerPoint 簡報</vt:lpstr>
      <vt:lpstr>效果</vt:lpstr>
      <vt:lpstr>PowerPoint 簡報</vt:lpstr>
      <vt:lpstr>PowerPoint 簡報</vt:lpstr>
      <vt:lpstr>③ AI畫像辨識- CF 微小欠點品質監控(BOS、泡)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鄭 東洋(cheng tungyang)/ADT/雲林・製１・生產推進</cp:lastModifiedBy>
  <cp:revision>1</cp:revision>
  <dcterms:created xsi:type="dcterms:W3CDTF">2018-06-22T07:01:47Z</dcterms:created>
  <dcterms:modified xsi:type="dcterms:W3CDTF">2024-09-20T07:51:27Z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